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71" r:id="rId6"/>
    <p:sldId id="257" r:id="rId7"/>
    <p:sldId id="258" r:id="rId8"/>
    <p:sldId id="259" r:id="rId9"/>
    <p:sldId id="260" r:id="rId10"/>
    <p:sldId id="266" r:id="rId11"/>
    <p:sldId id="267" r:id="rId12"/>
    <p:sldId id="268" r:id="rId13"/>
    <p:sldId id="269" r:id="rId14"/>
    <p:sldId id="275" r:id="rId15"/>
    <p:sldId id="272" r:id="rId16"/>
    <p:sldId id="262" r:id="rId17"/>
    <p:sldId id="270"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C56C85-DB05-4074-B44D-DA958653E30B}" v="111" dt="2022-02-08T20:50:34.720"/>
    <p1510:client id="{746A2814-7875-4E28-913B-0F9ADED53A7C}" v="154" dt="2022-02-09T20:22:02.8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B03FB8-F055-453E-85BA-9058CB05474C}"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D5C1F21D-201C-45E8-929E-DF64E6839198}">
      <dgm:prSet custT="1"/>
      <dgm:spPr/>
      <dgm:t>
        <a:bodyPr/>
        <a:lstStyle/>
        <a:p>
          <a:r>
            <a:rPr lang="en-US" sz="1800" dirty="0">
              <a:latin typeface="Cambria" panose="02040503050406030204" pitchFamily="18" charset="0"/>
              <a:ea typeface="Cambria" panose="02040503050406030204" pitchFamily="18" charset="0"/>
            </a:rPr>
            <a:t>Past decades have seen a huge gender gap between men and women. Men had more access to education, financial services, land and property than women.</a:t>
          </a:r>
        </a:p>
      </dgm:t>
    </dgm:pt>
    <dgm:pt modelId="{C3D93972-A761-414A-AFFC-4AAABF3D2ED0}" type="parTrans" cxnId="{012CCC3E-F1AA-4C80-B795-8A1EE49A1945}">
      <dgm:prSet/>
      <dgm:spPr/>
      <dgm:t>
        <a:bodyPr/>
        <a:lstStyle/>
        <a:p>
          <a:endParaRPr lang="en-US"/>
        </a:p>
      </dgm:t>
    </dgm:pt>
    <dgm:pt modelId="{79BF1420-CA70-48CC-8EBD-6C9647141416}" type="sibTrans" cxnId="{012CCC3E-F1AA-4C80-B795-8A1EE49A1945}">
      <dgm:prSet/>
      <dgm:spPr/>
      <dgm:t>
        <a:bodyPr/>
        <a:lstStyle/>
        <a:p>
          <a:endParaRPr lang="en-US"/>
        </a:p>
      </dgm:t>
    </dgm:pt>
    <dgm:pt modelId="{32E49C23-C0FF-4E5F-8037-9A1DD316455F}">
      <dgm:prSet custT="1"/>
      <dgm:spPr/>
      <dgm:t>
        <a:bodyPr/>
        <a:lstStyle/>
        <a:p>
          <a:pPr rtl="0"/>
          <a:r>
            <a:rPr lang="en-US" sz="1800" dirty="0">
              <a:latin typeface="Cambria"/>
              <a:ea typeface="Cambria"/>
            </a:rPr>
            <a:t>SDG 5 - Gender equality entails women and girls having equal access to opportunities and resources as much as their male counterpart. Efforts have been ongoing to ensure this is achieved by 2030. </a:t>
          </a:r>
        </a:p>
      </dgm:t>
    </dgm:pt>
    <dgm:pt modelId="{03E44D0D-257D-4460-9291-72A73E9B664D}" type="parTrans" cxnId="{9CBB9F2B-D04C-4ED3-9AD9-8D337468C044}">
      <dgm:prSet/>
      <dgm:spPr/>
      <dgm:t>
        <a:bodyPr/>
        <a:lstStyle/>
        <a:p>
          <a:endParaRPr lang="en-US"/>
        </a:p>
      </dgm:t>
    </dgm:pt>
    <dgm:pt modelId="{1F3F906C-5796-4CCA-90A2-7E6272776000}" type="sibTrans" cxnId="{9CBB9F2B-D04C-4ED3-9AD9-8D337468C044}">
      <dgm:prSet/>
      <dgm:spPr/>
      <dgm:t>
        <a:bodyPr/>
        <a:lstStyle/>
        <a:p>
          <a:endParaRPr lang="en-US"/>
        </a:p>
      </dgm:t>
    </dgm:pt>
    <dgm:pt modelId="{B69FDEEF-29B8-4E04-97DB-35D7C8B4D965}">
      <dgm:prSet custT="1"/>
      <dgm:spPr/>
      <dgm:t>
        <a:bodyPr/>
        <a:lstStyle/>
        <a:p>
          <a:pPr rtl="0"/>
          <a:r>
            <a:rPr lang="en-US" sz="1800" dirty="0">
              <a:latin typeface="Cambria"/>
              <a:ea typeface="Cambria"/>
            </a:rPr>
            <a:t>An analysis of spending patterns of men and women was conducted to determine if there is a gap and the extent of this gap. The analysis was done using a survey of men and women who visited a mall.</a:t>
          </a:r>
        </a:p>
      </dgm:t>
    </dgm:pt>
    <dgm:pt modelId="{86A62737-35D9-46E6-93C2-AF1317CA6812}" type="parTrans" cxnId="{E55C5898-3FF5-4E33-B4D7-0BFB48A9A0EC}">
      <dgm:prSet/>
      <dgm:spPr/>
      <dgm:t>
        <a:bodyPr/>
        <a:lstStyle/>
        <a:p>
          <a:endParaRPr lang="en-US"/>
        </a:p>
      </dgm:t>
    </dgm:pt>
    <dgm:pt modelId="{5FA0E3AA-1103-41CE-B84C-807E993053CD}" type="sibTrans" cxnId="{E55C5898-3FF5-4E33-B4D7-0BFB48A9A0EC}">
      <dgm:prSet/>
      <dgm:spPr/>
      <dgm:t>
        <a:bodyPr/>
        <a:lstStyle/>
        <a:p>
          <a:endParaRPr lang="en-US"/>
        </a:p>
      </dgm:t>
    </dgm:pt>
    <dgm:pt modelId="{87546689-5948-48E7-B7E1-62FFEE5574C4}" type="pres">
      <dgm:prSet presAssocID="{11B03FB8-F055-453E-85BA-9058CB05474C}" presName="vert0" presStyleCnt="0">
        <dgm:presLayoutVars>
          <dgm:dir/>
          <dgm:animOne val="branch"/>
          <dgm:animLvl val="lvl"/>
        </dgm:presLayoutVars>
      </dgm:prSet>
      <dgm:spPr/>
    </dgm:pt>
    <dgm:pt modelId="{96E48723-96D5-4460-9252-B0D6C1655B05}" type="pres">
      <dgm:prSet presAssocID="{D5C1F21D-201C-45E8-929E-DF64E6839198}" presName="thickLine" presStyleLbl="alignNode1" presStyleIdx="0" presStyleCnt="3"/>
      <dgm:spPr/>
    </dgm:pt>
    <dgm:pt modelId="{6C5F75D8-0709-4766-B027-54B0DD581109}" type="pres">
      <dgm:prSet presAssocID="{D5C1F21D-201C-45E8-929E-DF64E6839198}" presName="horz1" presStyleCnt="0"/>
      <dgm:spPr/>
    </dgm:pt>
    <dgm:pt modelId="{330CA4EA-3249-4FD6-8191-5B3BD4F9B8C7}" type="pres">
      <dgm:prSet presAssocID="{D5C1F21D-201C-45E8-929E-DF64E6839198}" presName="tx1" presStyleLbl="revTx" presStyleIdx="0" presStyleCnt="3"/>
      <dgm:spPr/>
    </dgm:pt>
    <dgm:pt modelId="{CBC845BA-26DD-40A0-AAA5-E11B67F28A4A}" type="pres">
      <dgm:prSet presAssocID="{D5C1F21D-201C-45E8-929E-DF64E6839198}" presName="vert1" presStyleCnt="0"/>
      <dgm:spPr/>
    </dgm:pt>
    <dgm:pt modelId="{66FE5ABB-6900-45E4-B24F-73EBE3149BD2}" type="pres">
      <dgm:prSet presAssocID="{32E49C23-C0FF-4E5F-8037-9A1DD316455F}" presName="thickLine" presStyleLbl="alignNode1" presStyleIdx="1" presStyleCnt="3"/>
      <dgm:spPr/>
    </dgm:pt>
    <dgm:pt modelId="{8514EB36-AC54-47EB-952D-F86DFC434ED6}" type="pres">
      <dgm:prSet presAssocID="{32E49C23-C0FF-4E5F-8037-9A1DD316455F}" presName="horz1" presStyleCnt="0"/>
      <dgm:spPr/>
    </dgm:pt>
    <dgm:pt modelId="{3CA9FA07-A1AF-4562-A159-6FD571D11C5B}" type="pres">
      <dgm:prSet presAssocID="{32E49C23-C0FF-4E5F-8037-9A1DD316455F}" presName="tx1" presStyleLbl="revTx" presStyleIdx="1" presStyleCnt="3"/>
      <dgm:spPr/>
    </dgm:pt>
    <dgm:pt modelId="{3AED3B6C-DE76-4A6B-B055-40830C97BFAB}" type="pres">
      <dgm:prSet presAssocID="{32E49C23-C0FF-4E5F-8037-9A1DD316455F}" presName="vert1" presStyleCnt="0"/>
      <dgm:spPr/>
    </dgm:pt>
    <dgm:pt modelId="{FA9C879E-FB2C-4F88-9AF4-40B858937A42}" type="pres">
      <dgm:prSet presAssocID="{B69FDEEF-29B8-4E04-97DB-35D7C8B4D965}" presName="thickLine" presStyleLbl="alignNode1" presStyleIdx="2" presStyleCnt="3"/>
      <dgm:spPr/>
    </dgm:pt>
    <dgm:pt modelId="{A28ED8F9-D096-4C4E-86A4-B8C04E0721D9}" type="pres">
      <dgm:prSet presAssocID="{B69FDEEF-29B8-4E04-97DB-35D7C8B4D965}" presName="horz1" presStyleCnt="0"/>
      <dgm:spPr/>
    </dgm:pt>
    <dgm:pt modelId="{A2B48BE3-EB42-455A-A77F-76E390FE63C5}" type="pres">
      <dgm:prSet presAssocID="{B69FDEEF-29B8-4E04-97DB-35D7C8B4D965}" presName="tx1" presStyleLbl="revTx" presStyleIdx="2" presStyleCnt="3"/>
      <dgm:spPr/>
    </dgm:pt>
    <dgm:pt modelId="{B41B8124-102C-4B10-BBE4-C639BAB15997}" type="pres">
      <dgm:prSet presAssocID="{B69FDEEF-29B8-4E04-97DB-35D7C8B4D965}" presName="vert1" presStyleCnt="0"/>
      <dgm:spPr/>
    </dgm:pt>
  </dgm:ptLst>
  <dgm:cxnLst>
    <dgm:cxn modelId="{11B29512-D098-4E8F-B3B3-01114A4D4CB5}" type="presOf" srcId="{32E49C23-C0FF-4E5F-8037-9A1DD316455F}" destId="{3CA9FA07-A1AF-4562-A159-6FD571D11C5B}" srcOrd="0" destOrd="0" presId="urn:microsoft.com/office/officeart/2008/layout/LinedList"/>
    <dgm:cxn modelId="{9CBB9F2B-D04C-4ED3-9AD9-8D337468C044}" srcId="{11B03FB8-F055-453E-85BA-9058CB05474C}" destId="{32E49C23-C0FF-4E5F-8037-9A1DD316455F}" srcOrd="1" destOrd="0" parTransId="{03E44D0D-257D-4460-9291-72A73E9B664D}" sibTransId="{1F3F906C-5796-4CCA-90A2-7E6272776000}"/>
    <dgm:cxn modelId="{012CCC3E-F1AA-4C80-B795-8A1EE49A1945}" srcId="{11B03FB8-F055-453E-85BA-9058CB05474C}" destId="{D5C1F21D-201C-45E8-929E-DF64E6839198}" srcOrd="0" destOrd="0" parTransId="{C3D93972-A761-414A-AFFC-4AAABF3D2ED0}" sibTransId="{79BF1420-CA70-48CC-8EBD-6C9647141416}"/>
    <dgm:cxn modelId="{926AC067-2C59-465B-8F86-9FF9AD002A5F}" type="presOf" srcId="{D5C1F21D-201C-45E8-929E-DF64E6839198}" destId="{330CA4EA-3249-4FD6-8191-5B3BD4F9B8C7}" srcOrd="0" destOrd="0" presId="urn:microsoft.com/office/officeart/2008/layout/LinedList"/>
    <dgm:cxn modelId="{27EC8182-3C2E-415F-9171-16543C4D4F7C}" type="presOf" srcId="{11B03FB8-F055-453E-85BA-9058CB05474C}" destId="{87546689-5948-48E7-B7E1-62FFEE5574C4}" srcOrd="0" destOrd="0" presId="urn:microsoft.com/office/officeart/2008/layout/LinedList"/>
    <dgm:cxn modelId="{E55C5898-3FF5-4E33-B4D7-0BFB48A9A0EC}" srcId="{11B03FB8-F055-453E-85BA-9058CB05474C}" destId="{B69FDEEF-29B8-4E04-97DB-35D7C8B4D965}" srcOrd="2" destOrd="0" parTransId="{86A62737-35D9-46E6-93C2-AF1317CA6812}" sibTransId="{5FA0E3AA-1103-41CE-B84C-807E993053CD}"/>
    <dgm:cxn modelId="{A339BDCD-03DA-48CB-953A-B5873E428DCF}" type="presOf" srcId="{B69FDEEF-29B8-4E04-97DB-35D7C8B4D965}" destId="{A2B48BE3-EB42-455A-A77F-76E390FE63C5}" srcOrd="0" destOrd="0" presId="urn:microsoft.com/office/officeart/2008/layout/LinedList"/>
    <dgm:cxn modelId="{DD42903C-1269-43F7-AC51-3A7E0391709C}" type="presParOf" srcId="{87546689-5948-48E7-B7E1-62FFEE5574C4}" destId="{96E48723-96D5-4460-9252-B0D6C1655B05}" srcOrd="0" destOrd="0" presId="urn:microsoft.com/office/officeart/2008/layout/LinedList"/>
    <dgm:cxn modelId="{10B1E303-BAFD-4771-BD93-F90861410F38}" type="presParOf" srcId="{87546689-5948-48E7-B7E1-62FFEE5574C4}" destId="{6C5F75D8-0709-4766-B027-54B0DD581109}" srcOrd="1" destOrd="0" presId="urn:microsoft.com/office/officeart/2008/layout/LinedList"/>
    <dgm:cxn modelId="{4539AC5D-BC02-47DF-82A0-9CE3FB9D1D57}" type="presParOf" srcId="{6C5F75D8-0709-4766-B027-54B0DD581109}" destId="{330CA4EA-3249-4FD6-8191-5B3BD4F9B8C7}" srcOrd="0" destOrd="0" presId="urn:microsoft.com/office/officeart/2008/layout/LinedList"/>
    <dgm:cxn modelId="{76E342F7-50CD-4AB2-89DF-D34F13D3B005}" type="presParOf" srcId="{6C5F75D8-0709-4766-B027-54B0DD581109}" destId="{CBC845BA-26DD-40A0-AAA5-E11B67F28A4A}" srcOrd="1" destOrd="0" presId="urn:microsoft.com/office/officeart/2008/layout/LinedList"/>
    <dgm:cxn modelId="{92E50A08-25EA-488C-A766-BE96BA3EA08E}" type="presParOf" srcId="{87546689-5948-48E7-B7E1-62FFEE5574C4}" destId="{66FE5ABB-6900-45E4-B24F-73EBE3149BD2}" srcOrd="2" destOrd="0" presId="urn:microsoft.com/office/officeart/2008/layout/LinedList"/>
    <dgm:cxn modelId="{DF57CBE6-7FD1-492D-B788-73B7B85AD4CF}" type="presParOf" srcId="{87546689-5948-48E7-B7E1-62FFEE5574C4}" destId="{8514EB36-AC54-47EB-952D-F86DFC434ED6}" srcOrd="3" destOrd="0" presId="urn:microsoft.com/office/officeart/2008/layout/LinedList"/>
    <dgm:cxn modelId="{0905B1BD-022B-4279-95E0-746EBE384644}" type="presParOf" srcId="{8514EB36-AC54-47EB-952D-F86DFC434ED6}" destId="{3CA9FA07-A1AF-4562-A159-6FD571D11C5B}" srcOrd="0" destOrd="0" presId="urn:microsoft.com/office/officeart/2008/layout/LinedList"/>
    <dgm:cxn modelId="{7613B9BF-FC47-4DD4-953A-9418F47BABEA}" type="presParOf" srcId="{8514EB36-AC54-47EB-952D-F86DFC434ED6}" destId="{3AED3B6C-DE76-4A6B-B055-40830C97BFAB}" srcOrd="1" destOrd="0" presId="urn:microsoft.com/office/officeart/2008/layout/LinedList"/>
    <dgm:cxn modelId="{B988F14E-F7E4-494B-A2A1-30D65867A838}" type="presParOf" srcId="{87546689-5948-48E7-B7E1-62FFEE5574C4}" destId="{FA9C879E-FB2C-4F88-9AF4-40B858937A42}" srcOrd="4" destOrd="0" presId="urn:microsoft.com/office/officeart/2008/layout/LinedList"/>
    <dgm:cxn modelId="{F0D12F29-1E41-480E-BC13-CC68BD285DE4}" type="presParOf" srcId="{87546689-5948-48E7-B7E1-62FFEE5574C4}" destId="{A28ED8F9-D096-4C4E-86A4-B8C04E0721D9}" srcOrd="5" destOrd="0" presId="urn:microsoft.com/office/officeart/2008/layout/LinedList"/>
    <dgm:cxn modelId="{99290C36-7FE9-4CA5-AC7E-BA4603A29E48}" type="presParOf" srcId="{A28ED8F9-D096-4C4E-86A4-B8C04E0721D9}" destId="{A2B48BE3-EB42-455A-A77F-76E390FE63C5}" srcOrd="0" destOrd="0" presId="urn:microsoft.com/office/officeart/2008/layout/LinedList"/>
    <dgm:cxn modelId="{8D1A1195-48DA-4FFE-8FF7-82FBC9B6E220}" type="presParOf" srcId="{A28ED8F9-D096-4C4E-86A4-B8C04E0721D9}" destId="{B41B8124-102C-4B10-BBE4-C639BAB1599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E48723-96D5-4460-9252-B0D6C1655B05}">
      <dsp:nvSpPr>
        <dsp:cNvPr id="0" name=""/>
        <dsp:cNvSpPr/>
      </dsp:nvSpPr>
      <dsp:spPr>
        <a:xfrm>
          <a:off x="0" y="2492"/>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0CA4EA-3249-4FD6-8191-5B3BD4F9B8C7}">
      <dsp:nvSpPr>
        <dsp:cNvPr id="0" name=""/>
        <dsp:cNvSpPr/>
      </dsp:nvSpPr>
      <dsp:spPr>
        <a:xfrm>
          <a:off x="0" y="2492"/>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latin typeface="Cambria" panose="02040503050406030204" pitchFamily="18" charset="0"/>
              <a:ea typeface="Cambria" panose="02040503050406030204" pitchFamily="18" charset="0"/>
            </a:rPr>
            <a:t>Past decades have seen a huge gender gap between men and women. Men had more access to education, financial services, land and property than women.</a:t>
          </a:r>
        </a:p>
      </dsp:txBody>
      <dsp:txXfrm>
        <a:off x="0" y="2492"/>
        <a:ext cx="6492875" cy="1700138"/>
      </dsp:txXfrm>
    </dsp:sp>
    <dsp:sp modelId="{66FE5ABB-6900-45E4-B24F-73EBE3149BD2}">
      <dsp:nvSpPr>
        <dsp:cNvPr id="0" name=""/>
        <dsp:cNvSpPr/>
      </dsp:nvSpPr>
      <dsp:spPr>
        <a:xfrm>
          <a:off x="0" y="1702630"/>
          <a:ext cx="6492875"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CA9FA07-A1AF-4562-A159-6FD571D11C5B}">
      <dsp:nvSpPr>
        <dsp:cNvPr id="0" name=""/>
        <dsp:cNvSpPr/>
      </dsp:nvSpPr>
      <dsp:spPr>
        <a:xfrm>
          <a:off x="0" y="1702630"/>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rtl="0">
            <a:lnSpc>
              <a:spcPct val="90000"/>
            </a:lnSpc>
            <a:spcBef>
              <a:spcPct val="0"/>
            </a:spcBef>
            <a:spcAft>
              <a:spcPct val="35000"/>
            </a:spcAft>
            <a:buNone/>
          </a:pPr>
          <a:r>
            <a:rPr lang="en-US" sz="1800" kern="1200" dirty="0">
              <a:latin typeface="Cambria"/>
              <a:ea typeface="Cambria"/>
            </a:rPr>
            <a:t>SDG 5 - Gender equality entails women and girls having equal access to opportunities and resources as much as their male counterpart. Efforts have been ongoing to ensure this is achieved by 2030. </a:t>
          </a:r>
        </a:p>
      </dsp:txBody>
      <dsp:txXfrm>
        <a:off x="0" y="1702630"/>
        <a:ext cx="6492875" cy="1700138"/>
      </dsp:txXfrm>
    </dsp:sp>
    <dsp:sp modelId="{FA9C879E-FB2C-4F88-9AF4-40B858937A42}">
      <dsp:nvSpPr>
        <dsp:cNvPr id="0" name=""/>
        <dsp:cNvSpPr/>
      </dsp:nvSpPr>
      <dsp:spPr>
        <a:xfrm>
          <a:off x="0" y="3402769"/>
          <a:ext cx="649287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B48BE3-EB42-455A-A77F-76E390FE63C5}">
      <dsp:nvSpPr>
        <dsp:cNvPr id="0" name=""/>
        <dsp:cNvSpPr/>
      </dsp:nvSpPr>
      <dsp:spPr>
        <a:xfrm>
          <a:off x="0" y="3402769"/>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rtl="0">
            <a:lnSpc>
              <a:spcPct val="90000"/>
            </a:lnSpc>
            <a:spcBef>
              <a:spcPct val="0"/>
            </a:spcBef>
            <a:spcAft>
              <a:spcPct val="35000"/>
            </a:spcAft>
            <a:buNone/>
          </a:pPr>
          <a:r>
            <a:rPr lang="en-US" sz="1800" kern="1200" dirty="0">
              <a:latin typeface="Cambria"/>
              <a:ea typeface="Cambria"/>
            </a:rPr>
            <a:t>An analysis of spending patterns of men and women was conducted to determine if there is a gap and the extent of this gap. The analysis was done using a survey of men and women who visited a mall.</a:t>
          </a:r>
        </a:p>
      </dsp:txBody>
      <dsp:txXfrm>
        <a:off x="0" y="3402769"/>
        <a:ext cx="6492875" cy="170013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F422A-71F5-4233-A576-672BADA7130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69123DB-F797-4700-9D82-2F9A6AB98B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9F49BA9-BBF7-4100-AF5B-72B92EC09C99}"/>
              </a:ext>
            </a:extLst>
          </p:cNvPr>
          <p:cNvSpPr>
            <a:spLocks noGrp="1"/>
          </p:cNvSpPr>
          <p:nvPr>
            <p:ph type="dt" sz="half" idx="10"/>
          </p:nvPr>
        </p:nvSpPr>
        <p:spPr/>
        <p:txBody>
          <a:bodyPr/>
          <a:lstStyle/>
          <a:p>
            <a:fld id="{10967FC1-A5FF-42A9-B52A-31063FCC2A44}" type="datetimeFigureOut">
              <a:rPr lang="en-US" smtClean="0"/>
              <a:t>2/12/2022</a:t>
            </a:fld>
            <a:endParaRPr lang="en-US"/>
          </a:p>
        </p:txBody>
      </p:sp>
      <p:sp>
        <p:nvSpPr>
          <p:cNvPr id="5" name="Footer Placeholder 4">
            <a:extLst>
              <a:ext uri="{FF2B5EF4-FFF2-40B4-BE49-F238E27FC236}">
                <a16:creationId xmlns:a16="http://schemas.microsoft.com/office/drawing/2014/main" id="{AC760409-3FB9-4B3A-90E2-C05FCBC643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681856-FB76-4DE2-861D-9412EBC6AC79}"/>
              </a:ext>
            </a:extLst>
          </p:cNvPr>
          <p:cNvSpPr>
            <a:spLocks noGrp="1"/>
          </p:cNvSpPr>
          <p:nvPr>
            <p:ph type="sldNum" sz="quarter" idx="12"/>
          </p:nvPr>
        </p:nvSpPr>
        <p:spPr/>
        <p:txBody>
          <a:bodyPr/>
          <a:lstStyle/>
          <a:p>
            <a:fld id="{1F18D2FC-2633-4AFE-8EF8-B14737EE67A5}" type="slidenum">
              <a:rPr lang="en-US" smtClean="0"/>
              <a:t>‹#›</a:t>
            </a:fld>
            <a:endParaRPr lang="en-US"/>
          </a:p>
        </p:txBody>
      </p:sp>
    </p:spTree>
    <p:extLst>
      <p:ext uri="{BB962C8B-B14F-4D97-AF65-F5344CB8AC3E}">
        <p14:creationId xmlns:p14="http://schemas.microsoft.com/office/powerpoint/2010/main" val="1376052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06746-3867-4FE1-9E29-28BAD765E3E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E81E236-7B74-46F3-8EFC-43DFF398E4B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70772F-3DEB-4604-AEF6-11317DAFCE29}"/>
              </a:ext>
            </a:extLst>
          </p:cNvPr>
          <p:cNvSpPr>
            <a:spLocks noGrp="1"/>
          </p:cNvSpPr>
          <p:nvPr>
            <p:ph type="dt" sz="half" idx="10"/>
          </p:nvPr>
        </p:nvSpPr>
        <p:spPr/>
        <p:txBody>
          <a:bodyPr/>
          <a:lstStyle/>
          <a:p>
            <a:fld id="{10967FC1-A5FF-42A9-B52A-31063FCC2A44}" type="datetimeFigureOut">
              <a:rPr lang="en-US" smtClean="0"/>
              <a:t>2/12/2022</a:t>
            </a:fld>
            <a:endParaRPr lang="en-US"/>
          </a:p>
        </p:txBody>
      </p:sp>
      <p:sp>
        <p:nvSpPr>
          <p:cNvPr id="5" name="Footer Placeholder 4">
            <a:extLst>
              <a:ext uri="{FF2B5EF4-FFF2-40B4-BE49-F238E27FC236}">
                <a16:creationId xmlns:a16="http://schemas.microsoft.com/office/drawing/2014/main" id="{96C39021-1163-4B12-B082-D30ED615ED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5AE461-9F36-4703-AEFA-78CBCDF72CCD}"/>
              </a:ext>
            </a:extLst>
          </p:cNvPr>
          <p:cNvSpPr>
            <a:spLocks noGrp="1"/>
          </p:cNvSpPr>
          <p:nvPr>
            <p:ph type="sldNum" sz="quarter" idx="12"/>
          </p:nvPr>
        </p:nvSpPr>
        <p:spPr/>
        <p:txBody>
          <a:bodyPr/>
          <a:lstStyle/>
          <a:p>
            <a:fld id="{1F18D2FC-2633-4AFE-8EF8-B14737EE67A5}" type="slidenum">
              <a:rPr lang="en-US" smtClean="0"/>
              <a:t>‹#›</a:t>
            </a:fld>
            <a:endParaRPr lang="en-US"/>
          </a:p>
        </p:txBody>
      </p:sp>
    </p:spTree>
    <p:extLst>
      <p:ext uri="{BB962C8B-B14F-4D97-AF65-F5344CB8AC3E}">
        <p14:creationId xmlns:p14="http://schemas.microsoft.com/office/powerpoint/2010/main" val="39521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A40CC5-D1BF-46C3-92DA-23E6CBD1393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BF9056C-4AF9-4636-BB4B-E8FB5E10DE4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51497D-6AD0-4CF7-8E73-7E8425989748}"/>
              </a:ext>
            </a:extLst>
          </p:cNvPr>
          <p:cNvSpPr>
            <a:spLocks noGrp="1"/>
          </p:cNvSpPr>
          <p:nvPr>
            <p:ph type="dt" sz="half" idx="10"/>
          </p:nvPr>
        </p:nvSpPr>
        <p:spPr/>
        <p:txBody>
          <a:bodyPr/>
          <a:lstStyle/>
          <a:p>
            <a:fld id="{10967FC1-A5FF-42A9-B52A-31063FCC2A44}" type="datetimeFigureOut">
              <a:rPr lang="en-US" smtClean="0"/>
              <a:t>2/12/2022</a:t>
            </a:fld>
            <a:endParaRPr lang="en-US"/>
          </a:p>
        </p:txBody>
      </p:sp>
      <p:sp>
        <p:nvSpPr>
          <p:cNvPr id="5" name="Footer Placeholder 4">
            <a:extLst>
              <a:ext uri="{FF2B5EF4-FFF2-40B4-BE49-F238E27FC236}">
                <a16:creationId xmlns:a16="http://schemas.microsoft.com/office/drawing/2014/main" id="{408AB25E-198A-4D6F-B970-BD9BA5D702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AC6D12-E664-4ADB-B88D-7CEF9B22C527}"/>
              </a:ext>
            </a:extLst>
          </p:cNvPr>
          <p:cNvSpPr>
            <a:spLocks noGrp="1"/>
          </p:cNvSpPr>
          <p:nvPr>
            <p:ph type="sldNum" sz="quarter" idx="12"/>
          </p:nvPr>
        </p:nvSpPr>
        <p:spPr/>
        <p:txBody>
          <a:bodyPr/>
          <a:lstStyle/>
          <a:p>
            <a:fld id="{1F18D2FC-2633-4AFE-8EF8-B14737EE67A5}" type="slidenum">
              <a:rPr lang="en-US" smtClean="0"/>
              <a:t>‹#›</a:t>
            </a:fld>
            <a:endParaRPr lang="en-US"/>
          </a:p>
        </p:txBody>
      </p:sp>
    </p:spTree>
    <p:extLst>
      <p:ext uri="{BB962C8B-B14F-4D97-AF65-F5344CB8AC3E}">
        <p14:creationId xmlns:p14="http://schemas.microsoft.com/office/powerpoint/2010/main" val="1769774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CE7EB-BC4A-4E2F-B626-60BED13173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365A10-DA49-4A0E-BDF6-10A7387430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FD6A3B-49E6-4F49-9496-4B5D3B1F3E5A}"/>
              </a:ext>
            </a:extLst>
          </p:cNvPr>
          <p:cNvSpPr>
            <a:spLocks noGrp="1"/>
          </p:cNvSpPr>
          <p:nvPr>
            <p:ph type="dt" sz="half" idx="10"/>
          </p:nvPr>
        </p:nvSpPr>
        <p:spPr/>
        <p:txBody>
          <a:bodyPr/>
          <a:lstStyle/>
          <a:p>
            <a:fld id="{10967FC1-A5FF-42A9-B52A-31063FCC2A44}" type="datetimeFigureOut">
              <a:rPr lang="en-US" smtClean="0"/>
              <a:t>2/12/2022</a:t>
            </a:fld>
            <a:endParaRPr lang="en-US"/>
          </a:p>
        </p:txBody>
      </p:sp>
      <p:sp>
        <p:nvSpPr>
          <p:cNvPr id="5" name="Footer Placeholder 4">
            <a:extLst>
              <a:ext uri="{FF2B5EF4-FFF2-40B4-BE49-F238E27FC236}">
                <a16:creationId xmlns:a16="http://schemas.microsoft.com/office/drawing/2014/main" id="{4E05B50B-3CDC-4C81-AAF6-3DADCB40B3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B4BACB-6FB3-46E2-8EDB-E809014CACBA}"/>
              </a:ext>
            </a:extLst>
          </p:cNvPr>
          <p:cNvSpPr>
            <a:spLocks noGrp="1"/>
          </p:cNvSpPr>
          <p:nvPr>
            <p:ph type="sldNum" sz="quarter" idx="12"/>
          </p:nvPr>
        </p:nvSpPr>
        <p:spPr/>
        <p:txBody>
          <a:bodyPr/>
          <a:lstStyle/>
          <a:p>
            <a:fld id="{1F18D2FC-2633-4AFE-8EF8-B14737EE67A5}" type="slidenum">
              <a:rPr lang="en-US" smtClean="0"/>
              <a:t>‹#›</a:t>
            </a:fld>
            <a:endParaRPr lang="en-US"/>
          </a:p>
        </p:txBody>
      </p:sp>
    </p:spTree>
    <p:extLst>
      <p:ext uri="{BB962C8B-B14F-4D97-AF65-F5344CB8AC3E}">
        <p14:creationId xmlns:p14="http://schemas.microsoft.com/office/powerpoint/2010/main" val="460766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DBF37-1415-4DD2-9C24-6F99D8F5DDE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F7C23B0-3D60-43D4-B6B2-5D82DE2FC8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FC030D6-A39D-41E8-A6D5-45286B544590}"/>
              </a:ext>
            </a:extLst>
          </p:cNvPr>
          <p:cNvSpPr>
            <a:spLocks noGrp="1"/>
          </p:cNvSpPr>
          <p:nvPr>
            <p:ph type="dt" sz="half" idx="10"/>
          </p:nvPr>
        </p:nvSpPr>
        <p:spPr/>
        <p:txBody>
          <a:bodyPr/>
          <a:lstStyle/>
          <a:p>
            <a:fld id="{10967FC1-A5FF-42A9-B52A-31063FCC2A44}" type="datetimeFigureOut">
              <a:rPr lang="en-US" smtClean="0"/>
              <a:t>2/12/2022</a:t>
            </a:fld>
            <a:endParaRPr lang="en-US"/>
          </a:p>
        </p:txBody>
      </p:sp>
      <p:sp>
        <p:nvSpPr>
          <p:cNvPr id="5" name="Footer Placeholder 4">
            <a:extLst>
              <a:ext uri="{FF2B5EF4-FFF2-40B4-BE49-F238E27FC236}">
                <a16:creationId xmlns:a16="http://schemas.microsoft.com/office/drawing/2014/main" id="{A465F026-9761-4B92-98FE-C3E60F8FA5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685456-F965-49F9-87EF-164651DC6130}"/>
              </a:ext>
            </a:extLst>
          </p:cNvPr>
          <p:cNvSpPr>
            <a:spLocks noGrp="1"/>
          </p:cNvSpPr>
          <p:nvPr>
            <p:ph type="sldNum" sz="quarter" idx="12"/>
          </p:nvPr>
        </p:nvSpPr>
        <p:spPr/>
        <p:txBody>
          <a:bodyPr/>
          <a:lstStyle/>
          <a:p>
            <a:fld id="{1F18D2FC-2633-4AFE-8EF8-B14737EE67A5}" type="slidenum">
              <a:rPr lang="en-US" smtClean="0"/>
              <a:t>‹#›</a:t>
            </a:fld>
            <a:endParaRPr lang="en-US"/>
          </a:p>
        </p:txBody>
      </p:sp>
    </p:spTree>
    <p:extLst>
      <p:ext uri="{BB962C8B-B14F-4D97-AF65-F5344CB8AC3E}">
        <p14:creationId xmlns:p14="http://schemas.microsoft.com/office/powerpoint/2010/main" val="1461779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3C64D-7E65-408B-9A59-1ACD2B6B9A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B1FEA0-D5AA-4A29-B3DC-480FF0C816C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96303D-B846-42D0-8F29-29C7A58796F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916C8B4-C08F-4390-8F3F-0D2DB8584F5C}"/>
              </a:ext>
            </a:extLst>
          </p:cNvPr>
          <p:cNvSpPr>
            <a:spLocks noGrp="1"/>
          </p:cNvSpPr>
          <p:nvPr>
            <p:ph type="dt" sz="half" idx="10"/>
          </p:nvPr>
        </p:nvSpPr>
        <p:spPr/>
        <p:txBody>
          <a:bodyPr/>
          <a:lstStyle/>
          <a:p>
            <a:fld id="{10967FC1-A5FF-42A9-B52A-31063FCC2A44}" type="datetimeFigureOut">
              <a:rPr lang="en-US" smtClean="0"/>
              <a:t>2/12/2022</a:t>
            </a:fld>
            <a:endParaRPr lang="en-US"/>
          </a:p>
        </p:txBody>
      </p:sp>
      <p:sp>
        <p:nvSpPr>
          <p:cNvPr id="6" name="Footer Placeholder 5">
            <a:extLst>
              <a:ext uri="{FF2B5EF4-FFF2-40B4-BE49-F238E27FC236}">
                <a16:creationId xmlns:a16="http://schemas.microsoft.com/office/drawing/2014/main" id="{899ABEA7-FC22-4E0F-886E-8EBDCD9996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917D6C-7060-4C20-8A09-75C5140A4E6F}"/>
              </a:ext>
            </a:extLst>
          </p:cNvPr>
          <p:cNvSpPr>
            <a:spLocks noGrp="1"/>
          </p:cNvSpPr>
          <p:nvPr>
            <p:ph type="sldNum" sz="quarter" idx="12"/>
          </p:nvPr>
        </p:nvSpPr>
        <p:spPr/>
        <p:txBody>
          <a:bodyPr/>
          <a:lstStyle/>
          <a:p>
            <a:fld id="{1F18D2FC-2633-4AFE-8EF8-B14737EE67A5}" type="slidenum">
              <a:rPr lang="en-US" smtClean="0"/>
              <a:t>‹#›</a:t>
            </a:fld>
            <a:endParaRPr lang="en-US"/>
          </a:p>
        </p:txBody>
      </p:sp>
    </p:spTree>
    <p:extLst>
      <p:ext uri="{BB962C8B-B14F-4D97-AF65-F5344CB8AC3E}">
        <p14:creationId xmlns:p14="http://schemas.microsoft.com/office/powerpoint/2010/main" val="596166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FA353-48AF-4511-9570-08F8DEC3CCF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FAF059C-47ED-4091-A1BB-EAC02D2C3F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313C49B-1E26-4E9C-B7A4-EDE211C4701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281C452-D3A6-4F54-BBD6-A6D2AA475F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FF0F2E-E77A-40B0-947C-6B59A25D7B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B6FBA4-5AC2-4EBD-9515-2BC3095BC7AB}"/>
              </a:ext>
            </a:extLst>
          </p:cNvPr>
          <p:cNvSpPr>
            <a:spLocks noGrp="1"/>
          </p:cNvSpPr>
          <p:nvPr>
            <p:ph type="dt" sz="half" idx="10"/>
          </p:nvPr>
        </p:nvSpPr>
        <p:spPr/>
        <p:txBody>
          <a:bodyPr/>
          <a:lstStyle/>
          <a:p>
            <a:fld id="{10967FC1-A5FF-42A9-B52A-31063FCC2A44}" type="datetimeFigureOut">
              <a:rPr lang="en-US" smtClean="0"/>
              <a:t>2/12/2022</a:t>
            </a:fld>
            <a:endParaRPr lang="en-US"/>
          </a:p>
        </p:txBody>
      </p:sp>
      <p:sp>
        <p:nvSpPr>
          <p:cNvPr id="8" name="Footer Placeholder 7">
            <a:extLst>
              <a:ext uri="{FF2B5EF4-FFF2-40B4-BE49-F238E27FC236}">
                <a16:creationId xmlns:a16="http://schemas.microsoft.com/office/drawing/2014/main" id="{FD55089E-C98E-4AFF-ADEA-4D607C9B23B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FA2BA65-889F-40A9-8AA5-266B8F0FD832}"/>
              </a:ext>
            </a:extLst>
          </p:cNvPr>
          <p:cNvSpPr>
            <a:spLocks noGrp="1"/>
          </p:cNvSpPr>
          <p:nvPr>
            <p:ph type="sldNum" sz="quarter" idx="12"/>
          </p:nvPr>
        </p:nvSpPr>
        <p:spPr/>
        <p:txBody>
          <a:bodyPr/>
          <a:lstStyle/>
          <a:p>
            <a:fld id="{1F18D2FC-2633-4AFE-8EF8-B14737EE67A5}" type="slidenum">
              <a:rPr lang="en-US" smtClean="0"/>
              <a:t>‹#›</a:t>
            </a:fld>
            <a:endParaRPr lang="en-US"/>
          </a:p>
        </p:txBody>
      </p:sp>
    </p:spTree>
    <p:extLst>
      <p:ext uri="{BB962C8B-B14F-4D97-AF65-F5344CB8AC3E}">
        <p14:creationId xmlns:p14="http://schemas.microsoft.com/office/powerpoint/2010/main" val="277029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6584F-7062-48B6-A4D1-EC5623F2396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08FCEDE-C4F9-4C7E-824F-1434D95AC282}"/>
              </a:ext>
            </a:extLst>
          </p:cNvPr>
          <p:cNvSpPr>
            <a:spLocks noGrp="1"/>
          </p:cNvSpPr>
          <p:nvPr>
            <p:ph type="dt" sz="half" idx="10"/>
          </p:nvPr>
        </p:nvSpPr>
        <p:spPr/>
        <p:txBody>
          <a:bodyPr/>
          <a:lstStyle/>
          <a:p>
            <a:fld id="{10967FC1-A5FF-42A9-B52A-31063FCC2A44}" type="datetimeFigureOut">
              <a:rPr lang="en-US" smtClean="0"/>
              <a:t>2/12/2022</a:t>
            </a:fld>
            <a:endParaRPr lang="en-US"/>
          </a:p>
        </p:txBody>
      </p:sp>
      <p:sp>
        <p:nvSpPr>
          <p:cNvPr id="4" name="Footer Placeholder 3">
            <a:extLst>
              <a:ext uri="{FF2B5EF4-FFF2-40B4-BE49-F238E27FC236}">
                <a16:creationId xmlns:a16="http://schemas.microsoft.com/office/drawing/2014/main" id="{7A690F1D-9BCF-4A53-A6E5-CF831A8CF9D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A684717-9971-4D46-98D9-9C4ADFBE0B85}"/>
              </a:ext>
            </a:extLst>
          </p:cNvPr>
          <p:cNvSpPr>
            <a:spLocks noGrp="1"/>
          </p:cNvSpPr>
          <p:nvPr>
            <p:ph type="sldNum" sz="quarter" idx="12"/>
          </p:nvPr>
        </p:nvSpPr>
        <p:spPr/>
        <p:txBody>
          <a:bodyPr/>
          <a:lstStyle/>
          <a:p>
            <a:fld id="{1F18D2FC-2633-4AFE-8EF8-B14737EE67A5}" type="slidenum">
              <a:rPr lang="en-US" smtClean="0"/>
              <a:t>‹#›</a:t>
            </a:fld>
            <a:endParaRPr lang="en-US"/>
          </a:p>
        </p:txBody>
      </p:sp>
    </p:spTree>
    <p:extLst>
      <p:ext uri="{BB962C8B-B14F-4D97-AF65-F5344CB8AC3E}">
        <p14:creationId xmlns:p14="http://schemas.microsoft.com/office/powerpoint/2010/main" val="2788402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312C1B-BB64-4B4F-901E-61D2386471DE}"/>
              </a:ext>
            </a:extLst>
          </p:cNvPr>
          <p:cNvSpPr>
            <a:spLocks noGrp="1"/>
          </p:cNvSpPr>
          <p:nvPr>
            <p:ph type="dt" sz="half" idx="10"/>
          </p:nvPr>
        </p:nvSpPr>
        <p:spPr/>
        <p:txBody>
          <a:bodyPr/>
          <a:lstStyle/>
          <a:p>
            <a:fld id="{10967FC1-A5FF-42A9-B52A-31063FCC2A44}" type="datetimeFigureOut">
              <a:rPr lang="en-US" smtClean="0"/>
              <a:t>2/12/2022</a:t>
            </a:fld>
            <a:endParaRPr lang="en-US"/>
          </a:p>
        </p:txBody>
      </p:sp>
      <p:sp>
        <p:nvSpPr>
          <p:cNvPr id="3" name="Footer Placeholder 2">
            <a:extLst>
              <a:ext uri="{FF2B5EF4-FFF2-40B4-BE49-F238E27FC236}">
                <a16:creationId xmlns:a16="http://schemas.microsoft.com/office/drawing/2014/main" id="{702E452B-9124-4614-AA53-3DC786091D2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3AAFBC2-D1D6-4A6D-8ECB-4F8335995134}"/>
              </a:ext>
            </a:extLst>
          </p:cNvPr>
          <p:cNvSpPr>
            <a:spLocks noGrp="1"/>
          </p:cNvSpPr>
          <p:nvPr>
            <p:ph type="sldNum" sz="quarter" idx="12"/>
          </p:nvPr>
        </p:nvSpPr>
        <p:spPr/>
        <p:txBody>
          <a:bodyPr/>
          <a:lstStyle/>
          <a:p>
            <a:fld id="{1F18D2FC-2633-4AFE-8EF8-B14737EE67A5}" type="slidenum">
              <a:rPr lang="en-US" smtClean="0"/>
              <a:t>‹#›</a:t>
            </a:fld>
            <a:endParaRPr lang="en-US"/>
          </a:p>
        </p:txBody>
      </p:sp>
    </p:spTree>
    <p:extLst>
      <p:ext uri="{BB962C8B-B14F-4D97-AF65-F5344CB8AC3E}">
        <p14:creationId xmlns:p14="http://schemas.microsoft.com/office/powerpoint/2010/main" val="1769999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843A0-3813-4DC8-8F1E-284634788F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3F5CC61-A95F-4B70-A492-13038DBF99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F5DFB9-F36D-4F37-8745-9462ADA07A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74EBAF-A56E-4930-A92B-A868B9A934D2}"/>
              </a:ext>
            </a:extLst>
          </p:cNvPr>
          <p:cNvSpPr>
            <a:spLocks noGrp="1"/>
          </p:cNvSpPr>
          <p:nvPr>
            <p:ph type="dt" sz="half" idx="10"/>
          </p:nvPr>
        </p:nvSpPr>
        <p:spPr/>
        <p:txBody>
          <a:bodyPr/>
          <a:lstStyle/>
          <a:p>
            <a:fld id="{10967FC1-A5FF-42A9-B52A-31063FCC2A44}" type="datetimeFigureOut">
              <a:rPr lang="en-US" smtClean="0"/>
              <a:t>2/12/2022</a:t>
            </a:fld>
            <a:endParaRPr lang="en-US"/>
          </a:p>
        </p:txBody>
      </p:sp>
      <p:sp>
        <p:nvSpPr>
          <p:cNvPr id="6" name="Footer Placeholder 5">
            <a:extLst>
              <a:ext uri="{FF2B5EF4-FFF2-40B4-BE49-F238E27FC236}">
                <a16:creationId xmlns:a16="http://schemas.microsoft.com/office/drawing/2014/main" id="{9B29926F-3093-44DB-BD76-76C208EC76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B13EC6-0129-427B-A275-F22D8FEA28DA}"/>
              </a:ext>
            </a:extLst>
          </p:cNvPr>
          <p:cNvSpPr>
            <a:spLocks noGrp="1"/>
          </p:cNvSpPr>
          <p:nvPr>
            <p:ph type="sldNum" sz="quarter" idx="12"/>
          </p:nvPr>
        </p:nvSpPr>
        <p:spPr/>
        <p:txBody>
          <a:bodyPr/>
          <a:lstStyle/>
          <a:p>
            <a:fld id="{1F18D2FC-2633-4AFE-8EF8-B14737EE67A5}" type="slidenum">
              <a:rPr lang="en-US" smtClean="0"/>
              <a:t>‹#›</a:t>
            </a:fld>
            <a:endParaRPr lang="en-US"/>
          </a:p>
        </p:txBody>
      </p:sp>
    </p:spTree>
    <p:extLst>
      <p:ext uri="{BB962C8B-B14F-4D97-AF65-F5344CB8AC3E}">
        <p14:creationId xmlns:p14="http://schemas.microsoft.com/office/powerpoint/2010/main" val="1534269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1B35B-62FF-4149-B0BC-746D2BFFDE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75D3562-2F3A-464D-A2A8-CC6670E95F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AEF2F7E-22F4-4DB3-B816-3E8737BE5C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C51473-7ACA-40D9-ADB0-E238CFAAB428}"/>
              </a:ext>
            </a:extLst>
          </p:cNvPr>
          <p:cNvSpPr>
            <a:spLocks noGrp="1"/>
          </p:cNvSpPr>
          <p:nvPr>
            <p:ph type="dt" sz="half" idx="10"/>
          </p:nvPr>
        </p:nvSpPr>
        <p:spPr/>
        <p:txBody>
          <a:bodyPr/>
          <a:lstStyle/>
          <a:p>
            <a:fld id="{10967FC1-A5FF-42A9-B52A-31063FCC2A44}" type="datetimeFigureOut">
              <a:rPr lang="en-US" smtClean="0"/>
              <a:t>2/12/2022</a:t>
            </a:fld>
            <a:endParaRPr lang="en-US"/>
          </a:p>
        </p:txBody>
      </p:sp>
      <p:sp>
        <p:nvSpPr>
          <p:cNvPr id="6" name="Footer Placeholder 5">
            <a:extLst>
              <a:ext uri="{FF2B5EF4-FFF2-40B4-BE49-F238E27FC236}">
                <a16:creationId xmlns:a16="http://schemas.microsoft.com/office/drawing/2014/main" id="{A1E8B265-CC26-404B-BA62-3FB7797EB1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CAC635-028F-4F1C-8735-33B55A2ED981}"/>
              </a:ext>
            </a:extLst>
          </p:cNvPr>
          <p:cNvSpPr>
            <a:spLocks noGrp="1"/>
          </p:cNvSpPr>
          <p:nvPr>
            <p:ph type="sldNum" sz="quarter" idx="12"/>
          </p:nvPr>
        </p:nvSpPr>
        <p:spPr/>
        <p:txBody>
          <a:bodyPr/>
          <a:lstStyle/>
          <a:p>
            <a:fld id="{1F18D2FC-2633-4AFE-8EF8-B14737EE67A5}" type="slidenum">
              <a:rPr lang="en-US" smtClean="0"/>
              <a:t>‹#›</a:t>
            </a:fld>
            <a:endParaRPr lang="en-US"/>
          </a:p>
        </p:txBody>
      </p:sp>
    </p:spTree>
    <p:extLst>
      <p:ext uri="{BB962C8B-B14F-4D97-AF65-F5344CB8AC3E}">
        <p14:creationId xmlns:p14="http://schemas.microsoft.com/office/powerpoint/2010/main" val="2396501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432F02-4A11-4B43-B243-10BC2393AC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7AD45AD-8251-426C-847B-1E364066E9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FAA067-4A80-48C2-AD70-20DF303EF8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967FC1-A5FF-42A9-B52A-31063FCC2A44}" type="datetimeFigureOut">
              <a:rPr lang="en-US" smtClean="0"/>
              <a:t>2/12/2022</a:t>
            </a:fld>
            <a:endParaRPr lang="en-US"/>
          </a:p>
        </p:txBody>
      </p:sp>
      <p:sp>
        <p:nvSpPr>
          <p:cNvPr id="5" name="Footer Placeholder 4">
            <a:extLst>
              <a:ext uri="{FF2B5EF4-FFF2-40B4-BE49-F238E27FC236}">
                <a16:creationId xmlns:a16="http://schemas.microsoft.com/office/drawing/2014/main" id="{54E676A5-F5B9-42F5-A368-38E9CE6AE9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D3A8B68-9EE3-43AF-A6AC-C93672642B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18D2FC-2633-4AFE-8EF8-B14737EE67A5}" type="slidenum">
              <a:rPr lang="en-US" smtClean="0"/>
              <a:t>‹#›</a:t>
            </a:fld>
            <a:endParaRPr lang="en-US"/>
          </a:p>
        </p:txBody>
      </p:sp>
    </p:spTree>
    <p:extLst>
      <p:ext uri="{BB962C8B-B14F-4D97-AF65-F5344CB8AC3E}">
        <p14:creationId xmlns:p14="http://schemas.microsoft.com/office/powerpoint/2010/main" val="1041423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www.globalgoals.org/5-gender-equality" TargetMode="External"/><Relationship Id="rId2" Type="http://schemas.openxmlformats.org/officeDocument/2006/relationships/hyperlink" Target="https://sdgs.un.org/goals/goal5" TargetMode="External"/><Relationship Id="rId1" Type="http://schemas.openxmlformats.org/officeDocument/2006/relationships/slideLayout" Target="../slideLayouts/slideLayout7.xml"/><Relationship Id="rId4" Type="http://schemas.openxmlformats.org/officeDocument/2006/relationships/hyperlink" Target="https://www.kaggle.com/dhiyamahdiyah/mall-customers1"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A33739E3-2922-4229-841B-33CE71C675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2DA354A-C115-463E-890C-3ECE46ACB520}"/>
              </a:ext>
            </a:extLst>
          </p:cNvPr>
          <p:cNvSpPr>
            <a:spLocks noGrp="1"/>
          </p:cNvSpPr>
          <p:nvPr>
            <p:ph type="ctrTitle"/>
          </p:nvPr>
        </p:nvSpPr>
        <p:spPr>
          <a:xfrm>
            <a:off x="300942" y="1012536"/>
            <a:ext cx="5169509" cy="2100519"/>
          </a:xfrm>
        </p:spPr>
        <p:txBody>
          <a:bodyPr vert="horz" lIns="91440" tIns="45720" rIns="91440" bIns="45720" rtlCol="0" anchor="t">
            <a:normAutofit/>
          </a:bodyPr>
          <a:lstStyle/>
          <a:p>
            <a:r>
              <a:rPr lang="en-US" sz="4000" kern="1200">
                <a:solidFill>
                  <a:schemeClr val="tx1"/>
                </a:solidFill>
                <a:latin typeface="Cambria" panose="02040503050406030204" pitchFamily="18" charset="0"/>
                <a:ea typeface="Cambria" panose="02040503050406030204" pitchFamily="18" charset="0"/>
              </a:rPr>
              <a:t>AN ANALYSIS </a:t>
            </a:r>
            <a:r>
              <a:rPr lang="en-US" sz="4000" kern="1200" dirty="0">
                <a:solidFill>
                  <a:schemeClr val="tx1"/>
                </a:solidFill>
                <a:latin typeface="Cambria" panose="02040503050406030204" pitchFamily="18" charset="0"/>
                <a:ea typeface="Cambria" panose="02040503050406030204" pitchFamily="18" charset="0"/>
              </a:rPr>
              <a:t>OF SPENDING PATTERNS IN MEN AND WOMEN</a:t>
            </a:r>
          </a:p>
        </p:txBody>
      </p:sp>
      <p:sp>
        <p:nvSpPr>
          <p:cNvPr id="3" name="Subtitle 2">
            <a:extLst>
              <a:ext uri="{FF2B5EF4-FFF2-40B4-BE49-F238E27FC236}">
                <a16:creationId xmlns:a16="http://schemas.microsoft.com/office/drawing/2014/main" id="{2B9D5F03-A3C3-4636-9504-340A093DAD73}"/>
              </a:ext>
            </a:extLst>
          </p:cNvPr>
          <p:cNvSpPr>
            <a:spLocks noGrp="1"/>
          </p:cNvSpPr>
          <p:nvPr>
            <p:ph type="subTitle" idx="1"/>
          </p:nvPr>
        </p:nvSpPr>
        <p:spPr>
          <a:xfrm>
            <a:off x="261461" y="2898881"/>
            <a:ext cx="4408228" cy="657355"/>
          </a:xfrm>
        </p:spPr>
        <p:txBody>
          <a:bodyPr vert="horz" lIns="91440" tIns="45720" rIns="91440" bIns="45720" rtlCol="0" anchor="b">
            <a:normAutofit/>
          </a:bodyPr>
          <a:lstStyle/>
          <a:p>
            <a:pPr marL="342900" indent="-342900">
              <a:buFont typeface="Wingdings" panose="05000000000000000000" pitchFamily="2" charset="2"/>
              <a:buChar char="v"/>
            </a:pPr>
            <a:r>
              <a:rPr lang="en-US" sz="1800" kern="1200" dirty="0">
                <a:solidFill>
                  <a:schemeClr val="tx1"/>
                </a:solidFill>
                <a:latin typeface="Cambria" panose="02040503050406030204" pitchFamily="18" charset="0"/>
                <a:ea typeface="Cambria" panose="02040503050406030204" pitchFamily="18" charset="0"/>
              </a:rPr>
              <a:t>SDG 5: Gender Equality</a:t>
            </a:r>
          </a:p>
        </p:txBody>
      </p:sp>
      <p:sp>
        <p:nvSpPr>
          <p:cNvPr id="26" name="Rectangle 25">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6000" y="-3"/>
            <a:ext cx="6096000" cy="6858000"/>
          </a:xfrm>
          <a:prstGeom prst="rect">
            <a:avLst/>
          </a:prstGeom>
          <a:gradFill>
            <a:gsLst>
              <a:gs pos="26000">
                <a:srgbClr val="000000"/>
              </a:gs>
              <a:gs pos="100000">
                <a:schemeClr val="accent1"/>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27">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5999" y="-3"/>
            <a:ext cx="6095999" cy="6408536"/>
          </a:xfrm>
          <a:prstGeom prst="rect">
            <a:avLst/>
          </a:prstGeom>
          <a:gradFill>
            <a:gsLst>
              <a:gs pos="0">
                <a:schemeClr val="accent1">
                  <a:lumMod val="75000"/>
                  <a:alpha val="56000"/>
                </a:schemeClr>
              </a:gs>
              <a:gs pos="100000">
                <a:srgbClr val="000000">
                  <a:alpha val="52000"/>
                </a:srgb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29">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862482" y="1528481"/>
            <a:ext cx="6858002" cy="3801035"/>
          </a:xfrm>
          <a:prstGeom prst="rect">
            <a:avLst/>
          </a:prstGeom>
          <a:gradFill>
            <a:gsLst>
              <a:gs pos="0">
                <a:srgbClr val="000000">
                  <a:alpha val="34000"/>
                </a:srgbClr>
              </a:gs>
              <a:gs pos="96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picture containing icon&#10;&#10;Description automatically generated">
            <a:extLst>
              <a:ext uri="{FF2B5EF4-FFF2-40B4-BE49-F238E27FC236}">
                <a16:creationId xmlns:a16="http://schemas.microsoft.com/office/drawing/2014/main" id="{FC524818-CA9F-4AEC-B2FC-C09694FFCF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3728" y="1492623"/>
            <a:ext cx="3872753" cy="3872753"/>
          </a:xfrm>
          <a:prstGeom prst="rect">
            <a:avLst/>
          </a:prstGeom>
        </p:spPr>
      </p:pic>
      <p:sp>
        <p:nvSpPr>
          <p:cNvPr id="4" name="TextBox 3">
            <a:extLst>
              <a:ext uri="{FF2B5EF4-FFF2-40B4-BE49-F238E27FC236}">
                <a16:creationId xmlns:a16="http://schemas.microsoft.com/office/drawing/2014/main" id="{678AF4C0-1423-4364-AF69-AC10BA2F10DB}"/>
              </a:ext>
            </a:extLst>
          </p:cNvPr>
          <p:cNvSpPr txBox="1"/>
          <p:nvPr/>
        </p:nvSpPr>
        <p:spPr>
          <a:xfrm>
            <a:off x="1026334" y="3689646"/>
            <a:ext cx="4144766" cy="369332"/>
          </a:xfrm>
          <a:prstGeom prst="rect">
            <a:avLst/>
          </a:prstGeom>
          <a:noFill/>
        </p:spPr>
        <p:txBody>
          <a:bodyPr wrap="square" rtlCol="0">
            <a:spAutoFit/>
          </a:bodyPr>
          <a:lstStyle/>
          <a:p>
            <a:pPr marL="285750" indent="-285750" algn="ctr">
              <a:spcAft>
                <a:spcPts val="600"/>
              </a:spcAft>
              <a:buFont typeface="Wingdings" panose="05000000000000000000" pitchFamily="2" charset="2"/>
              <a:buChar char="v"/>
            </a:pPr>
            <a:r>
              <a:rPr lang="en-US" dirty="0">
                <a:latin typeface="Cambria" panose="02040503050406030204" pitchFamily="18" charset="0"/>
                <a:ea typeface="Cambria" panose="02040503050406030204" pitchFamily="18" charset="0"/>
              </a:rPr>
              <a:t>Presented by Data Riders (Group 10)</a:t>
            </a:r>
          </a:p>
        </p:txBody>
      </p:sp>
      <p:sp>
        <p:nvSpPr>
          <p:cNvPr id="5" name="TextBox 4">
            <a:extLst>
              <a:ext uri="{FF2B5EF4-FFF2-40B4-BE49-F238E27FC236}">
                <a16:creationId xmlns:a16="http://schemas.microsoft.com/office/drawing/2014/main" id="{02F03385-7CDC-4EFD-934D-B36DCCBB9B95}"/>
              </a:ext>
            </a:extLst>
          </p:cNvPr>
          <p:cNvSpPr txBox="1"/>
          <p:nvPr/>
        </p:nvSpPr>
        <p:spPr>
          <a:xfrm>
            <a:off x="1065519" y="4144703"/>
            <a:ext cx="3789802" cy="369332"/>
          </a:xfrm>
          <a:prstGeom prst="rect">
            <a:avLst/>
          </a:prstGeom>
          <a:noFill/>
        </p:spPr>
        <p:txBody>
          <a:bodyPr wrap="square" rtlCol="0">
            <a:spAutoFit/>
          </a:bodyPr>
          <a:lstStyle/>
          <a:p>
            <a:pPr marL="285750" indent="-285750">
              <a:buFont typeface="Wingdings" panose="05000000000000000000" pitchFamily="2" charset="2"/>
              <a:buChar char="v"/>
            </a:pPr>
            <a:r>
              <a:rPr lang="en-US" dirty="0">
                <a:latin typeface="Cambria" panose="02040503050406030204" pitchFamily="18" charset="0"/>
                <a:ea typeface="Cambria" panose="02040503050406030204" pitchFamily="18" charset="0"/>
              </a:rPr>
              <a:t>Data Science and AI – Cohort 5</a:t>
            </a:r>
          </a:p>
        </p:txBody>
      </p:sp>
    </p:spTree>
    <p:extLst>
      <p:ext uri="{BB962C8B-B14F-4D97-AF65-F5344CB8AC3E}">
        <p14:creationId xmlns:p14="http://schemas.microsoft.com/office/powerpoint/2010/main" val="1577622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3050A67-056E-4B32-9535-C2532583AA22}"/>
              </a:ext>
            </a:extLst>
          </p:cNvPr>
          <p:cNvSpPr txBox="1"/>
          <p:nvPr/>
        </p:nvSpPr>
        <p:spPr>
          <a:xfrm>
            <a:off x="484214" y="2362200"/>
            <a:ext cx="4944152" cy="2628900"/>
          </a:xfrm>
          <a:prstGeom prst="rect">
            <a:avLst/>
          </a:prstGeom>
        </p:spPr>
        <p:txBody>
          <a:bodyPr vert="horz" lIns="91440" tIns="45720" rIns="91440" bIns="45720" rtlCol="0" anchor="ctr">
            <a:normAutofit/>
          </a:bodyPr>
          <a:lstStyle/>
          <a:p>
            <a:pPr marL="342900" indent="-228600" algn="just">
              <a:lnSpc>
                <a:spcPct val="90000"/>
              </a:lnSpc>
              <a:spcAft>
                <a:spcPts val="600"/>
              </a:spcAft>
              <a:buFont typeface="Arial" panose="020B0604020202020204" pitchFamily="34" charset="0"/>
              <a:buChar char="•"/>
            </a:pPr>
            <a:r>
              <a:rPr lang="en-US" sz="3000" b="1" dirty="0">
                <a:solidFill>
                  <a:schemeClr val="bg1">
                    <a:lumMod val="95000"/>
                  </a:schemeClr>
                </a:solidFill>
                <a:latin typeface="Cambria" panose="02040503050406030204" pitchFamily="18" charset="0"/>
                <a:ea typeface="Cambria" panose="02040503050406030204" pitchFamily="18" charset="0"/>
              </a:rPr>
              <a:t>What was the average spending score for both men and women?</a:t>
            </a:r>
          </a:p>
          <a:p>
            <a:pPr>
              <a:lnSpc>
                <a:spcPct val="90000"/>
              </a:lnSpc>
              <a:spcBef>
                <a:spcPct val="0"/>
              </a:spcBef>
              <a:spcAft>
                <a:spcPts val="600"/>
              </a:spcAft>
            </a:pPr>
            <a:endParaRPr lang="en-US" sz="3200" b="1" kern="1200" dirty="0">
              <a:solidFill>
                <a:schemeClr val="bg1"/>
              </a:solidFill>
              <a:latin typeface="Cambria" panose="02040503050406030204" pitchFamily="18" charset="0"/>
              <a:ea typeface="Cambria" panose="02040503050406030204" pitchFamily="18" charset="0"/>
              <a:cs typeface="+mj-cs"/>
            </a:endParaRPr>
          </a:p>
        </p:txBody>
      </p:sp>
      <p:sp>
        <p:nvSpPr>
          <p:cNvPr id="37" name="Rectangle 9">
            <a:extLst>
              <a:ext uri="{FF2B5EF4-FFF2-40B4-BE49-F238E27FC236}">
                <a16:creationId xmlns:a16="http://schemas.microsoft.com/office/drawing/2014/main" id="{46F7435D-E3DB-47B1-BA61-B00ACC83A9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2950" y="0"/>
            <a:ext cx="609905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9">
            <a:extLst>
              <a:ext uri="{FF2B5EF4-FFF2-40B4-BE49-F238E27FC236}">
                <a16:creationId xmlns:a16="http://schemas.microsoft.com/office/drawing/2014/main" id="{F263A0B5-F8C4-4116-809F-78A768EA79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77582" y="557784"/>
            <a:ext cx="5130204"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2CE4638-E49C-4AE8-9124-7B4B328C7E23}"/>
              </a:ext>
            </a:extLst>
          </p:cNvPr>
          <p:cNvSpPr txBox="1"/>
          <p:nvPr/>
        </p:nvSpPr>
        <p:spPr>
          <a:xfrm>
            <a:off x="484214" y="201699"/>
            <a:ext cx="4944152" cy="1254841"/>
          </a:xfrm>
          <a:prstGeom prst="rect">
            <a:avLst/>
          </a:prstGeom>
        </p:spPr>
        <p:txBody>
          <a:bodyPr vert="horz" lIns="91440" tIns="45720" rIns="91440" bIns="45720" rtlCol="0" anchor="ctr">
            <a:normAutofit/>
          </a:bodyPr>
          <a:lstStyle/>
          <a:p>
            <a:pPr marL="114300" algn="ctr">
              <a:lnSpc>
                <a:spcPct val="90000"/>
              </a:lnSpc>
              <a:spcAft>
                <a:spcPts val="600"/>
              </a:spcAft>
            </a:pPr>
            <a:r>
              <a:rPr lang="en-US" sz="2800" dirty="0">
                <a:solidFill>
                  <a:schemeClr val="bg1"/>
                </a:solidFill>
                <a:latin typeface="Cambria" panose="02040503050406030204" pitchFamily="18" charset="0"/>
                <a:ea typeface="Cambria" panose="02040503050406030204" pitchFamily="18" charset="0"/>
                <a:cs typeface="+mj-cs"/>
              </a:rPr>
              <a:t>Research Question 5</a:t>
            </a:r>
            <a:endParaRPr lang="en-US" sz="2800" kern="1200" dirty="0">
              <a:solidFill>
                <a:schemeClr val="bg1"/>
              </a:solidFill>
              <a:latin typeface="Cambria" panose="02040503050406030204" pitchFamily="18" charset="0"/>
              <a:ea typeface="Cambria" panose="02040503050406030204" pitchFamily="18" charset="0"/>
              <a:cs typeface="+mj-cs"/>
            </a:endParaRPr>
          </a:p>
        </p:txBody>
      </p:sp>
      <p:pic>
        <p:nvPicPr>
          <p:cNvPr id="4" name="Picture 3">
            <a:extLst>
              <a:ext uri="{FF2B5EF4-FFF2-40B4-BE49-F238E27FC236}">
                <a16:creationId xmlns:a16="http://schemas.microsoft.com/office/drawing/2014/main" id="{7252D1CF-256E-4E30-A38A-EE714F340BF1}"/>
              </a:ext>
            </a:extLst>
          </p:cNvPr>
          <p:cNvPicPr>
            <a:picLocks noChangeAspect="1"/>
          </p:cNvPicPr>
          <p:nvPr/>
        </p:nvPicPr>
        <p:blipFill>
          <a:blip r:embed="rId2"/>
          <a:stretch>
            <a:fillRect/>
          </a:stretch>
        </p:blipFill>
        <p:spPr>
          <a:xfrm>
            <a:off x="6810552" y="729233"/>
            <a:ext cx="4663844" cy="2560542"/>
          </a:xfrm>
          <a:prstGeom prst="rect">
            <a:avLst/>
          </a:prstGeom>
        </p:spPr>
      </p:pic>
      <p:pic>
        <p:nvPicPr>
          <p:cNvPr id="6" name="Picture 5">
            <a:extLst>
              <a:ext uri="{FF2B5EF4-FFF2-40B4-BE49-F238E27FC236}">
                <a16:creationId xmlns:a16="http://schemas.microsoft.com/office/drawing/2014/main" id="{53EEACC1-FC91-48FB-A8D1-075CC3E476E6}"/>
              </a:ext>
            </a:extLst>
          </p:cNvPr>
          <p:cNvPicPr>
            <a:picLocks noChangeAspect="1"/>
          </p:cNvPicPr>
          <p:nvPr/>
        </p:nvPicPr>
        <p:blipFill>
          <a:blip r:embed="rId3"/>
          <a:stretch>
            <a:fillRect/>
          </a:stretch>
        </p:blipFill>
        <p:spPr>
          <a:xfrm>
            <a:off x="6810552" y="3419751"/>
            <a:ext cx="4663845" cy="2690093"/>
          </a:xfrm>
          <a:prstGeom prst="rect">
            <a:avLst/>
          </a:prstGeom>
        </p:spPr>
      </p:pic>
    </p:spTree>
    <p:extLst>
      <p:ext uri="{BB962C8B-B14F-4D97-AF65-F5344CB8AC3E}">
        <p14:creationId xmlns:p14="http://schemas.microsoft.com/office/powerpoint/2010/main" val="602062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3050A67-056E-4B32-9535-C2532583AA22}"/>
              </a:ext>
            </a:extLst>
          </p:cNvPr>
          <p:cNvSpPr txBox="1"/>
          <p:nvPr/>
        </p:nvSpPr>
        <p:spPr>
          <a:xfrm>
            <a:off x="484214" y="2362200"/>
            <a:ext cx="4944152" cy="2628900"/>
          </a:xfrm>
          <a:prstGeom prst="rect">
            <a:avLst/>
          </a:prstGeom>
        </p:spPr>
        <p:txBody>
          <a:bodyPr vert="horz" lIns="91440" tIns="45720" rIns="91440" bIns="45720" rtlCol="0" anchor="ctr">
            <a:normAutofit/>
          </a:bodyPr>
          <a:lstStyle/>
          <a:p>
            <a:pPr marL="342900" indent="-228600" algn="just">
              <a:lnSpc>
                <a:spcPct val="90000"/>
              </a:lnSpc>
              <a:spcAft>
                <a:spcPts val="600"/>
              </a:spcAft>
              <a:buFont typeface="Arial" panose="020B0604020202020204" pitchFamily="34" charset="0"/>
              <a:buChar char="•"/>
            </a:pPr>
            <a:r>
              <a:rPr lang="en-US" sz="3000" b="1" dirty="0">
                <a:solidFill>
                  <a:schemeClr val="bg1">
                    <a:lumMod val="95000"/>
                  </a:schemeClr>
                </a:solidFill>
                <a:latin typeface="Cambria" panose="02040503050406030204" pitchFamily="18" charset="0"/>
                <a:ea typeface="Cambria" panose="02040503050406030204" pitchFamily="18" charset="0"/>
              </a:rPr>
              <a:t>Which gender had the greater spending power?</a:t>
            </a:r>
          </a:p>
          <a:p>
            <a:pPr>
              <a:lnSpc>
                <a:spcPct val="90000"/>
              </a:lnSpc>
              <a:spcBef>
                <a:spcPct val="0"/>
              </a:spcBef>
              <a:spcAft>
                <a:spcPts val="600"/>
              </a:spcAft>
            </a:pPr>
            <a:endParaRPr lang="en-US" sz="3200" b="1" kern="1200" dirty="0">
              <a:solidFill>
                <a:schemeClr val="bg1"/>
              </a:solidFill>
              <a:latin typeface="Cambria" panose="02040503050406030204" pitchFamily="18" charset="0"/>
              <a:ea typeface="Cambria" panose="02040503050406030204" pitchFamily="18" charset="0"/>
              <a:cs typeface="+mj-cs"/>
            </a:endParaRPr>
          </a:p>
        </p:txBody>
      </p:sp>
      <p:sp>
        <p:nvSpPr>
          <p:cNvPr id="37" name="Rectangle 9">
            <a:extLst>
              <a:ext uri="{FF2B5EF4-FFF2-40B4-BE49-F238E27FC236}">
                <a16:creationId xmlns:a16="http://schemas.microsoft.com/office/drawing/2014/main" id="{46F7435D-E3DB-47B1-BA61-B00ACC83A9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2950" y="0"/>
            <a:ext cx="609905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9">
            <a:extLst>
              <a:ext uri="{FF2B5EF4-FFF2-40B4-BE49-F238E27FC236}">
                <a16:creationId xmlns:a16="http://schemas.microsoft.com/office/drawing/2014/main" id="{F263A0B5-F8C4-4116-809F-78A768EA79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77582" y="557784"/>
            <a:ext cx="5130204"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2CE4638-E49C-4AE8-9124-7B4B328C7E23}"/>
              </a:ext>
            </a:extLst>
          </p:cNvPr>
          <p:cNvSpPr txBox="1"/>
          <p:nvPr/>
        </p:nvSpPr>
        <p:spPr>
          <a:xfrm>
            <a:off x="484214" y="201699"/>
            <a:ext cx="4944152" cy="1254841"/>
          </a:xfrm>
          <a:prstGeom prst="rect">
            <a:avLst/>
          </a:prstGeom>
        </p:spPr>
        <p:txBody>
          <a:bodyPr vert="horz" lIns="91440" tIns="45720" rIns="91440" bIns="45720" rtlCol="0" anchor="ctr">
            <a:normAutofit/>
          </a:bodyPr>
          <a:lstStyle/>
          <a:p>
            <a:pPr marL="114300" algn="ctr">
              <a:lnSpc>
                <a:spcPct val="90000"/>
              </a:lnSpc>
              <a:spcAft>
                <a:spcPts val="600"/>
              </a:spcAft>
            </a:pPr>
            <a:r>
              <a:rPr lang="en-US" sz="2800" dirty="0">
                <a:solidFill>
                  <a:schemeClr val="bg1"/>
                </a:solidFill>
                <a:latin typeface="Cambria" panose="02040503050406030204" pitchFamily="18" charset="0"/>
                <a:ea typeface="Cambria" panose="02040503050406030204" pitchFamily="18" charset="0"/>
                <a:cs typeface="+mj-cs"/>
              </a:rPr>
              <a:t>Research Question 6</a:t>
            </a:r>
            <a:endParaRPr lang="en-US" sz="2800" kern="1200" dirty="0">
              <a:solidFill>
                <a:schemeClr val="bg1"/>
              </a:solidFill>
              <a:latin typeface="Cambria" panose="02040503050406030204" pitchFamily="18" charset="0"/>
              <a:ea typeface="Cambria" panose="02040503050406030204" pitchFamily="18" charset="0"/>
              <a:cs typeface="+mj-cs"/>
            </a:endParaRPr>
          </a:p>
        </p:txBody>
      </p:sp>
      <p:pic>
        <p:nvPicPr>
          <p:cNvPr id="5" name="Picture 4">
            <a:extLst>
              <a:ext uri="{FF2B5EF4-FFF2-40B4-BE49-F238E27FC236}">
                <a16:creationId xmlns:a16="http://schemas.microsoft.com/office/drawing/2014/main" id="{CEB28F64-7BF1-44B1-B5DB-5CD7AD4272D2}"/>
              </a:ext>
            </a:extLst>
          </p:cNvPr>
          <p:cNvPicPr>
            <a:picLocks noChangeAspect="1"/>
          </p:cNvPicPr>
          <p:nvPr/>
        </p:nvPicPr>
        <p:blipFill>
          <a:blip r:embed="rId2"/>
          <a:stretch>
            <a:fillRect/>
          </a:stretch>
        </p:blipFill>
        <p:spPr>
          <a:xfrm>
            <a:off x="6985828" y="2042051"/>
            <a:ext cx="4313294" cy="2507197"/>
          </a:xfrm>
          <a:prstGeom prst="rect">
            <a:avLst/>
          </a:prstGeom>
        </p:spPr>
      </p:pic>
    </p:spTree>
    <p:extLst>
      <p:ext uri="{BB962C8B-B14F-4D97-AF65-F5344CB8AC3E}">
        <p14:creationId xmlns:p14="http://schemas.microsoft.com/office/powerpoint/2010/main" val="2888668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22D282AC-9E2E-4ED8-8A11-545A1BDA5652}"/>
              </a:ext>
            </a:extLst>
          </p:cNvPr>
          <p:cNvSpPr txBox="1"/>
          <p:nvPr/>
        </p:nvSpPr>
        <p:spPr>
          <a:xfrm>
            <a:off x="1371599" y="294538"/>
            <a:ext cx="9895951" cy="1033669"/>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000" b="1" kern="1200" dirty="0">
                <a:solidFill>
                  <a:srgbClr val="FFFFFF"/>
                </a:solidFill>
                <a:latin typeface="Cambria" panose="02040503050406030204" pitchFamily="18" charset="0"/>
                <a:ea typeface="Cambria" panose="02040503050406030204" pitchFamily="18" charset="0"/>
                <a:cs typeface="+mj-cs"/>
              </a:rPr>
              <a:t>RECOMMENDATION </a:t>
            </a:r>
          </a:p>
        </p:txBody>
      </p:sp>
      <p:sp>
        <p:nvSpPr>
          <p:cNvPr id="4" name="TextBox 3">
            <a:extLst>
              <a:ext uri="{FF2B5EF4-FFF2-40B4-BE49-F238E27FC236}">
                <a16:creationId xmlns:a16="http://schemas.microsoft.com/office/drawing/2014/main" id="{DEB893AE-2FF7-4168-AD7A-750C8304A984}"/>
              </a:ext>
            </a:extLst>
          </p:cNvPr>
          <p:cNvSpPr txBox="1"/>
          <p:nvPr/>
        </p:nvSpPr>
        <p:spPr>
          <a:xfrm>
            <a:off x="459351" y="1730561"/>
            <a:ext cx="11427850" cy="4980928"/>
          </a:xfrm>
          <a:prstGeom prst="rect">
            <a:avLst/>
          </a:prstGeom>
        </p:spPr>
        <p:txBody>
          <a:bodyPr vert="horz" lIns="91440" tIns="45720" rIns="91440" bIns="45720" rtlCol="0" anchor="ctr">
            <a:noAutofit/>
          </a:bodyPr>
          <a:lstStyle/>
          <a:p>
            <a:pPr indent="-228600" algn="just">
              <a:lnSpc>
                <a:spcPct val="150000"/>
              </a:lnSpc>
              <a:spcAft>
                <a:spcPts val="600"/>
              </a:spcAft>
              <a:buFont typeface="Arial" panose="020B0604020202020204" pitchFamily="34" charset="0"/>
              <a:buChar char="•"/>
            </a:pPr>
            <a:r>
              <a:rPr lang="en-US" dirty="0">
                <a:latin typeface="Cambria" panose="02040503050406030204" pitchFamily="18" charset="0"/>
                <a:ea typeface="Cambria" panose="02040503050406030204" pitchFamily="18" charset="0"/>
              </a:rPr>
              <a:t>Despite the population of female customers being more than male customers, the average annual income of the       male customers was more than the female customers. This is an indication that the male gender earns more than their female counterpart.</a:t>
            </a:r>
          </a:p>
          <a:p>
            <a:pPr marL="285750" indent="-285750" algn="just">
              <a:lnSpc>
                <a:spcPct val="150000"/>
              </a:lnSpc>
              <a:spcAft>
                <a:spcPts val="600"/>
              </a:spcAft>
              <a:buFont typeface="Arial" panose="020B0604020202020204" pitchFamily="34" charset="0"/>
              <a:buChar char="•"/>
            </a:pPr>
            <a:r>
              <a:rPr lang="en-US" dirty="0">
                <a:latin typeface="Cambria" panose="02040503050406030204" pitchFamily="18" charset="0"/>
                <a:ea typeface="Cambria" panose="02040503050406030204" pitchFamily="18" charset="0"/>
              </a:rPr>
              <a:t>One of the reasons for this is women working unpaid hours. The latest data collected on 90 countries and territories between 2001 and 2019 indicate that, on an average day, women spend about 2.5 times as many hours as men on unpaid domestic work and care work. </a:t>
            </a:r>
          </a:p>
          <a:p>
            <a:pPr marL="285750" indent="-285750" algn="just">
              <a:lnSpc>
                <a:spcPct val="150000"/>
              </a:lnSpc>
              <a:spcAft>
                <a:spcPts val="600"/>
              </a:spcAft>
              <a:buFont typeface="Arial" panose="020B0604020202020204" pitchFamily="34" charset="0"/>
              <a:buChar char="•"/>
            </a:pPr>
            <a:r>
              <a:rPr lang="en-US" dirty="0">
                <a:latin typeface="Cambria" panose="02040503050406030204" pitchFamily="18" charset="0"/>
                <a:ea typeface="Cambria" panose="02040503050406030204" pitchFamily="18" charset="0"/>
              </a:rPr>
              <a:t>To this end, we propose that </a:t>
            </a:r>
            <a:r>
              <a:rPr lang="en-US" b="1" dirty="0">
                <a:latin typeface="Cambria" panose="02040503050406030204" pitchFamily="18" charset="0"/>
                <a:ea typeface="Cambria" panose="02040503050406030204" pitchFamily="18" charset="0"/>
              </a:rPr>
              <a:t>equity</a:t>
            </a:r>
            <a:r>
              <a:rPr lang="en-US" dirty="0">
                <a:latin typeface="Cambria" panose="02040503050406030204" pitchFamily="18" charset="0"/>
                <a:ea typeface="Cambria" panose="02040503050406030204" pitchFamily="18" charset="0"/>
              </a:rPr>
              <a:t> be enforced. Women should be allowed more opportunities in the workplace. </a:t>
            </a:r>
          </a:p>
          <a:p>
            <a:pPr marL="285750" indent="-285750" algn="just">
              <a:lnSpc>
                <a:spcPct val="150000"/>
              </a:lnSpc>
              <a:spcAft>
                <a:spcPts val="600"/>
              </a:spcAft>
              <a:buFont typeface="Arial" panose="020B0604020202020204" pitchFamily="34" charset="0"/>
              <a:buChar char="•"/>
            </a:pPr>
            <a:r>
              <a:rPr lang="en-US" dirty="0">
                <a:latin typeface="Cambria" panose="02040503050406030204" pitchFamily="18" charset="0"/>
                <a:ea typeface="Cambria" panose="02040503050406030204" pitchFamily="18" charset="0"/>
              </a:rPr>
              <a:t>Women should go for high skilled jobs, enroll for in demand skills and not limit themselves to traditional vocations.</a:t>
            </a:r>
          </a:p>
          <a:p>
            <a:pPr marL="285750" indent="-285750" algn="just">
              <a:lnSpc>
                <a:spcPct val="150000"/>
              </a:lnSpc>
              <a:spcAft>
                <a:spcPts val="600"/>
              </a:spcAft>
              <a:buFont typeface="Arial" panose="020B0604020202020204" pitchFamily="34" charset="0"/>
              <a:buChar char="•"/>
            </a:pPr>
            <a:r>
              <a:rPr lang="en-US" dirty="0">
                <a:latin typeface="Cambria" panose="02040503050406030204" pitchFamily="18" charset="0"/>
                <a:ea typeface="Cambria" panose="02040503050406030204" pitchFamily="18" charset="0"/>
              </a:rPr>
              <a:t>Women should be allowed more access to financial services such as loans and grants.</a:t>
            </a:r>
          </a:p>
          <a:p>
            <a:pPr indent="-228600" algn="just">
              <a:lnSpc>
                <a:spcPct val="90000"/>
              </a:lnSpc>
              <a:buFont typeface="Arial" panose="020B0604020202020204" pitchFamily="34" charset="0"/>
              <a:buChar char="•"/>
            </a:pPr>
            <a:endParaRPr lang="en-US" sz="1400" dirty="0"/>
          </a:p>
        </p:txBody>
      </p:sp>
    </p:spTree>
    <p:extLst>
      <p:ext uri="{BB962C8B-B14F-4D97-AF65-F5344CB8AC3E}">
        <p14:creationId xmlns:p14="http://schemas.microsoft.com/office/powerpoint/2010/main" val="837076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4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4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4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BEB5AB9D-9A6E-4B9E-9E2B-3EC615CC9E0D}"/>
              </a:ext>
            </a:extLst>
          </p:cNvPr>
          <p:cNvSpPr txBox="1"/>
          <p:nvPr/>
        </p:nvSpPr>
        <p:spPr>
          <a:xfrm>
            <a:off x="1371599" y="294538"/>
            <a:ext cx="9895951" cy="1033669"/>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000" b="1" kern="1200" dirty="0">
                <a:solidFill>
                  <a:srgbClr val="FFFFFF"/>
                </a:solidFill>
                <a:latin typeface="Cambria" panose="02040503050406030204" pitchFamily="18" charset="0"/>
                <a:ea typeface="Cambria" panose="02040503050406030204" pitchFamily="18" charset="0"/>
                <a:cs typeface="+mj-cs"/>
              </a:rPr>
              <a:t>CONCLUSION</a:t>
            </a:r>
          </a:p>
        </p:txBody>
      </p:sp>
      <p:sp>
        <p:nvSpPr>
          <p:cNvPr id="40" name="TextBox 2">
            <a:extLst>
              <a:ext uri="{FF2B5EF4-FFF2-40B4-BE49-F238E27FC236}">
                <a16:creationId xmlns:a16="http://schemas.microsoft.com/office/drawing/2014/main" id="{908B0FB6-FDD1-4F84-B650-53D915692684}"/>
              </a:ext>
            </a:extLst>
          </p:cNvPr>
          <p:cNvSpPr txBox="1"/>
          <p:nvPr/>
        </p:nvSpPr>
        <p:spPr>
          <a:xfrm>
            <a:off x="748207" y="1891970"/>
            <a:ext cx="10862768" cy="4807501"/>
          </a:xfrm>
          <a:prstGeom prst="rect">
            <a:avLst/>
          </a:prstGeom>
        </p:spPr>
        <p:txBody>
          <a:bodyPr vert="horz" lIns="91440" tIns="45720" rIns="91440" bIns="45720" rtlCol="0" anchor="ctr">
            <a:noAutofit/>
          </a:bodyPr>
          <a:lstStyle/>
          <a:p>
            <a:pPr algn="just">
              <a:lnSpc>
                <a:spcPct val="120000"/>
              </a:lnSpc>
              <a:spcAft>
                <a:spcPts val="600"/>
              </a:spcAft>
            </a:pPr>
            <a:endParaRPr lang="en-US" dirty="0">
              <a:latin typeface="Cambria" panose="02040503050406030204" pitchFamily="18" charset="0"/>
              <a:ea typeface="Cambria" panose="02040503050406030204" pitchFamily="18" charset="0"/>
            </a:endParaRPr>
          </a:p>
          <a:p>
            <a:pPr indent="-228600" algn="just">
              <a:lnSpc>
                <a:spcPct val="120000"/>
              </a:lnSpc>
              <a:spcAft>
                <a:spcPts val="600"/>
              </a:spcAft>
              <a:buFont typeface="Arial" panose="020B0604020202020204" pitchFamily="34" charset="0"/>
              <a:buChar char="•"/>
            </a:pPr>
            <a:endParaRPr lang="en-US" dirty="0">
              <a:latin typeface="Cambria" panose="02040503050406030204" pitchFamily="18" charset="0"/>
              <a:ea typeface="Cambria" panose="02040503050406030204" pitchFamily="18" charset="0"/>
            </a:endParaRPr>
          </a:p>
          <a:p>
            <a:pPr indent="-228600" algn="just">
              <a:lnSpc>
                <a:spcPct val="160000"/>
              </a:lnSpc>
              <a:spcAft>
                <a:spcPts val="600"/>
              </a:spcAft>
              <a:buFont typeface="Arial" panose="020B0604020202020204" pitchFamily="34" charset="0"/>
              <a:buChar char="•"/>
            </a:pPr>
            <a:r>
              <a:rPr lang="en-US" dirty="0">
                <a:latin typeface="Cambria" panose="02040503050406030204" pitchFamily="18" charset="0"/>
                <a:ea typeface="Cambria" panose="02040503050406030204" pitchFamily="18" charset="0"/>
              </a:rPr>
              <a:t>By 2019, women accounted for nearly 39 per cent of the global labor force, but held only 28.3 per cent of managerial positions, a rise of 3 percentage points since 2000. The disproportionate impact of the pandemic on women in the workforce, and female entrepreneurs, threatens to roll back the little progress made in reducing the global gender gap in managerial positions.</a:t>
            </a:r>
          </a:p>
          <a:p>
            <a:pPr algn="just">
              <a:lnSpc>
                <a:spcPct val="160000"/>
              </a:lnSpc>
              <a:spcAft>
                <a:spcPts val="600"/>
              </a:spcAft>
            </a:pPr>
            <a:endParaRPr lang="en-US" dirty="0">
              <a:latin typeface="Cambria" panose="02040503050406030204" pitchFamily="18" charset="0"/>
              <a:ea typeface="Cambria" panose="02040503050406030204" pitchFamily="18" charset="0"/>
            </a:endParaRPr>
          </a:p>
          <a:p>
            <a:pPr indent="-228600" algn="just">
              <a:lnSpc>
                <a:spcPct val="160000"/>
              </a:lnSpc>
              <a:spcAft>
                <a:spcPts val="600"/>
              </a:spcAft>
              <a:buFont typeface="Arial" panose="020B0604020202020204" pitchFamily="34" charset="0"/>
              <a:buChar char="•"/>
            </a:pPr>
            <a:r>
              <a:rPr lang="en-US" dirty="0">
                <a:latin typeface="Cambria" panose="02040503050406030204" pitchFamily="18" charset="0"/>
                <a:ea typeface="Cambria" panose="02040503050406030204" pitchFamily="18" charset="0"/>
              </a:rPr>
              <a:t>“Gender bias is undermining our social fabric and devalues all of us. It is not just a human rights issue; it is a tremendous waste of the world’s human potential. By denying women equal rights, we deny half the population a chance to live life at its fullest. Political, economic and social equality for women will benefit all the world’s citizens. </a:t>
            </a:r>
            <a:r>
              <a:rPr lang="en-US" b="1" dirty="0">
                <a:latin typeface="Cambria" panose="02040503050406030204" pitchFamily="18" charset="0"/>
                <a:ea typeface="Cambria" panose="02040503050406030204" pitchFamily="18" charset="0"/>
              </a:rPr>
              <a:t>Together we can eradicate prejudice and work for equal rights and respect for all</a:t>
            </a:r>
            <a:r>
              <a:rPr lang="en-US" dirty="0">
                <a:latin typeface="Cambria" panose="02040503050406030204" pitchFamily="18" charset="0"/>
                <a:ea typeface="Cambria" panose="02040503050406030204" pitchFamily="18" charset="0"/>
              </a:rPr>
              <a:t>”.</a:t>
            </a:r>
          </a:p>
          <a:p>
            <a:pPr indent="-228600" algn="just">
              <a:lnSpc>
                <a:spcPct val="160000"/>
              </a:lnSpc>
              <a:spcAft>
                <a:spcPts val="600"/>
              </a:spcAft>
              <a:buFont typeface="Arial" panose="020B0604020202020204" pitchFamily="34" charset="0"/>
              <a:buChar char="•"/>
            </a:pPr>
            <a:endParaRPr lang="en-US" dirty="0">
              <a:latin typeface="Cambria" panose="02040503050406030204" pitchFamily="18" charset="0"/>
              <a:ea typeface="Cambria" panose="02040503050406030204" pitchFamily="18" charset="0"/>
            </a:endParaRPr>
          </a:p>
          <a:p>
            <a:pPr indent="-228600" algn="just">
              <a:lnSpc>
                <a:spcPct val="150000"/>
              </a:lnSpc>
              <a:spcAft>
                <a:spcPts val="600"/>
              </a:spcAft>
              <a:buFont typeface="Arial" panose="020B0604020202020204" pitchFamily="34" charset="0"/>
              <a:buChar char="•"/>
            </a:pPr>
            <a:endParaRPr lang="en-US" dirty="0">
              <a:latin typeface="Cambria" panose="02040503050406030204" pitchFamily="18" charset="0"/>
              <a:ea typeface="Cambria" panose="02040503050406030204" pitchFamily="18" charset="0"/>
            </a:endParaRPr>
          </a:p>
          <a:p>
            <a:pPr indent="-228600" algn="just">
              <a:lnSpc>
                <a:spcPct val="90000"/>
              </a:lnSpc>
              <a:spcAft>
                <a:spcPts val="600"/>
              </a:spcAft>
              <a:buFont typeface="Arial" panose="020B0604020202020204" pitchFamily="34" charset="0"/>
              <a:buChar char="•"/>
            </a:pPr>
            <a:endParaRPr lang="en-US" dirty="0"/>
          </a:p>
        </p:txBody>
      </p:sp>
    </p:spTree>
    <p:extLst>
      <p:ext uri="{BB962C8B-B14F-4D97-AF65-F5344CB8AC3E}">
        <p14:creationId xmlns:p14="http://schemas.microsoft.com/office/powerpoint/2010/main" val="2332019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3050A67-056E-4B32-9535-C2532583AA22}"/>
              </a:ext>
            </a:extLst>
          </p:cNvPr>
          <p:cNvSpPr txBox="1"/>
          <p:nvPr/>
        </p:nvSpPr>
        <p:spPr>
          <a:xfrm>
            <a:off x="141543" y="381001"/>
            <a:ext cx="4944152" cy="1066799"/>
          </a:xfrm>
          <a:prstGeom prst="rect">
            <a:avLst/>
          </a:prstGeom>
        </p:spPr>
        <p:txBody>
          <a:bodyPr vert="horz" lIns="91440" tIns="45720" rIns="91440" bIns="45720" rtlCol="0" anchor="ctr">
            <a:normAutofit/>
          </a:bodyPr>
          <a:lstStyle/>
          <a:p>
            <a:pPr marL="114300" algn="ctr">
              <a:lnSpc>
                <a:spcPct val="90000"/>
              </a:lnSpc>
              <a:spcAft>
                <a:spcPts val="600"/>
              </a:spcAft>
            </a:pPr>
            <a:r>
              <a:rPr lang="en-US" sz="3200" b="1" dirty="0">
                <a:solidFill>
                  <a:schemeClr val="bg1">
                    <a:lumMod val="95000"/>
                  </a:schemeClr>
                </a:solidFill>
                <a:latin typeface="Cambria" panose="02040503050406030204" pitchFamily="18" charset="0"/>
                <a:ea typeface="Cambria" panose="02040503050406030204" pitchFamily="18" charset="0"/>
              </a:rPr>
              <a:t>Data Riders</a:t>
            </a:r>
          </a:p>
          <a:p>
            <a:pPr>
              <a:lnSpc>
                <a:spcPct val="90000"/>
              </a:lnSpc>
              <a:spcBef>
                <a:spcPct val="0"/>
              </a:spcBef>
              <a:spcAft>
                <a:spcPts val="600"/>
              </a:spcAft>
            </a:pPr>
            <a:endParaRPr lang="en-US" sz="3200" b="1" kern="1200" dirty="0">
              <a:solidFill>
                <a:schemeClr val="bg1"/>
              </a:solidFill>
              <a:latin typeface="Cambria" panose="02040503050406030204" pitchFamily="18" charset="0"/>
              <a:ea typeface="Cambria" panose="02040503050406030204" pitchFamily="18" charset="0"/>
              <a:cs typeface="+mj-cs"/>
            </a:endParaRPr>
          </a:p>
        </p:txBody>
      </p:sp>
      <p:sp>
        <p:nvSpPr>
          <p:cNvPr id="37" name="Rectangle 9">
            <a:extLst>
              <a:ext uri="{FF2B5EF4-FFF2-40B4-BE49-F238E27FC236}">
                <a16:creationId xmlns:a16="http://schemas.microsoft.com/office/drawing/2014/main" id="{46F7435D-E3DB-47B1-BA61-B00ACC83A9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2950" y="0"/>
            <a:ext cx="609905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9">
            <a:extLst>
              <a:ext uri="{FF2B5EF4-FFF2-40B4-BE49-F238E27FC236}">
                <a16:creationId xmlns:a16="http://schemas.microsoft.com/office/drawing/2014/main" id="{F263A0B5-F8C4-4116-809F-78A768EA79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77582" y="557784"/>
            <a:ext cx="5130204"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6CC7A50E-7A32-4B81-9D0C-BD11E4A6439E}"/>
              </a:ext>
            </a:extLst>
          </p:cNvPr>
          <p:cNvSpPr txBox="1"/>
          <p:nvPr/>
        </p:nvSpPr>
        <p:spPr>
          <a:xfrm>
            <a:off x="6335057" y="2345354"/>
            <a:ext cx="4944152" cy="1254841"/>
          </a:xfrm>
          <a:prstGeom prst="rect">
            <a:avLst/>
          </a:prstGeom>
        </p:spPr>
        <p:txBody>
          <a:bodyPr vert="horz" lIns="91440" tIns="45720" rIns="91440" bIns="45720" rtlCol="0" anchor="ctr">
            <a:normAutofit/>
          </a:bodyPr>
          <a:lstStyle/>
          <a:p>
            <a:pPr marL="114300" algn="ctr">
              <a:lnSpc>
                <a:spcPct val="90000"/>
              </a:lnSpc>
              <a:spcAft>
                <a:spcPts val="600"/>
              </a:spcAft>
            </a:pPr>
            <a:r>
              <a:rPr lang="en-US" sz="3200" dirty="0">
                <a:latin typeface="Cambria" panose="02040503050406030204" pitchFamily="18" charset="0"/>
                <a:ea typeface="Cambria" panose="02040503050406030204" pitchFamily="18" charset="0"/>
                <a:cs typeface="+mj-cs"/>
              </a:rPr>
              <a:t>Group 10</a:t>
            </a:r>
            <a:endParaRPr lang="en-US" sz="3200" kern="1200" dirty="0">
              <a:latin typeface="Cambria" panose="02040503050406030204" pitchFamily="18" charset="0"/>
              <a:ea typeface="Cambria" panose="02040503050406030204" pitchFamily="18" charset="0"/>
              <a:cs typeface="+mj-cs"/>
            </a:endParaRPr>
          </a:p>
        </p:txBody>
      </p:sp>
      <p:sp>
        <p:nvSpPr>
          <p:cNvPr id="10" name="TextBox 9">
            <a:extLst>
              <a:ext uri="{FF2B5EF4-FFF2-40B4-BE49-F238E27FC236}">
                <a16:creationId xmlns:a16="http://schemas.microsoft.com/office/drawing/2014/main" id="{E1A056F3-42DE-40F4-B081-D9C1D0F0C610}"/>
              </a:ext>
            </a:extLst>
          </p:cNvPr>
          <p:cNvSpPr txBox="1"/>
          <p:nvPr/>
        </p:nvSpPr>
        <p:spPr>
          <a:xfrm>
            <a:off x="383650" y="786788"/>
            <a:ext cx="4944152" cy="4371974"/>
          </a:xfrm>
          <a:prstGeom prst="rect">
            <a:avLst/>
          </a:prstGeom>
        </p:spPr>
        <p:txBody>
          <a:bodyPr vert="horz" lIns="91440" tIns="45720" rIns="91440" bIns="45720" rtlCol="0" anchor="ctr">
            <a:normAutofit/>
          </a:bodyPr>
          <a:lstStyle/>
          <a:p>
            <a:pPr marL="571500" indent="-457200" algn="just">
              <a:lnSpc>
                <a:spcPct val="90000"/>
              </a:lnSpc>
              <a:spcAft>
                <a:spcPts val="600"/>
              </a:spcAft>
              <a:buFont typeface="+mj-lt"/>
              <a:buAutoNum type="arabicPeriod"/>
            </a:pPr>
            <a:r>
              <a:rPr lang="en-US" sz="2000" b="1" i="0" dirty="0">
                <a:solidFill>
                  <a:schemeClr val="bg1">
                    <a:lumMod val="95000"/>
                  </a:schemeClr>
                </a:solidFill>
                <a:effectLst/>
                <a:latin typeface="Cambria" panose="02040503050406030204" pitchFamily="18" charset="0"/>
                <a:ea typeface="Cambria" panose="02040503050406030204" pitchFamily="18" charset="0"/>
              </a:rPr>
              <a:t>Damidola Peter-</a:t>
            </a:r>
            <a:r>
              <a:rPr lang="en-US" sz="2000" b="1" i="0" dirty="0" err="1">
                <a:solidFill>
                  <a:schemeClr val="bg1">
                    <a:lumMod val="95000"/>
                  </a:schemeClr>
                </a:solidFill>
                <a:effectLst/>
                <a:latin typeface="Cambria" panose="02040503050406030204" pitchFamily="18" charset="0"/>
                <a:ea typeface="Cambria" panose="02040503050406030204" pitchFamily="18" charset="0"/>
              </a:rPr>
              <a:t>Koyi</a:t>
            </a:r>
            <a:endParaRPr lang="en-US" sz="2000" b="1" i="0" dirty="0">
              <a:solidFill>
                <a:schemeClr val="bg1">
                  <a:lumMod val="95000"/>
                </a:schemeClr>
              </a:solidFill>
              <a:effectLst/>
              <a:latin typeface="Cambria" panose="02040503050406030204" pitchFamily="18" charset="0"/>
              <a:ea typeface="Cambria" panose="02040503050406030204" pitchFamily="18" charset="0"/>
            </a:endParaRPr>
          </a:p>
          <a:p>
            <a:pPr marL="571500" indent="-457200" algn="just">
              <a:lnSpc>
                <a:spcPct val="90000"/>
              </a:lnSpc>
              <a:spcAft>
                <a:spcPts val="600"/>
              </a:spcAft>
              <a:buFont typeface="+mj-lt"/>
              <a:buAutoNum type="arabicPeriod"/>
            </a:pPr>
            <a:r>
              <a:rPr lang="en-US" sz="2000" b="1" i="0" dirty="0">
                <a:solidFill>
                  <a:schemeClr val="bg1">
                    <a:lumMod val="95000"/>
                  </a:schemeClr>
                </a:solidFill>
                <a:effectLst/>
                <a:latin typeface="Cambria" panose="02040503050406030204" pitchFamily="18" charset="0"/>
                <a:ea typeface="Cambria" panose="02040503050406030204" pitchFamily="18" charset="0"/>
              </a:rPr>
              <a:t>Esther Olaseinde</a:t>
            </a:r>
            <a:endParaRPr lang="en-US" sz="2000" b="1" dirty="0">
              <a:solidFill>
                <a:schemeClr val="bg1">
                  <a:lumMod val="95000"/>
                </a:schemeClr>
              </a:solidFill>
              <a:latin typeface="Cambria" panose="02040503050406030204" pitchFamily="18" charset="0"/>
              <a:ea typeface="Cambria" panose="02040503050406030204" pitchFamily="18" charset="0"/>
            </a:endParaRPr>
          </a:p>
          <a:p>
            <a:pPr marL="571500" indent="-457200" algn="just">
              <a:lnSpc>
                <a:spcPct val="90000"/>
              </a:lnSpc>
              <a:spcAft>
                <a:spcPts val="600"/>
              </a:spcAft>
              <a:buFont typeface="+mj-lt"/>
              <a:buAutoNum type="arabicPeriod"/>
            </a:pPr>
            <a:r>
              <a:rPr lang="en-US" sz="2000" b="1" i="0" dirty="0">
                <a:solidFill>
                  <a:schemeClr val="bg1">
                    <a:lumMod val="95000"/>
                  </a:schemeClr>
                </a:solidFill>
                <a:effectLst/>
                <a:latin typeface="Cambria" panose="02040503050406030204" pitchFamily="18" charset="0"/>
                <a:ea typeface="Cambria" panose="02040503050406030204" pitchFamily="18" charset="0"/>
              </a:rPr>
              <a:t>Igboanugo Catherine Eziamaka</a:t>
            </a:r>
          </a:p>
          <a:p>
            <a:pPr marL="571500" indent="-457200" algn="just">
              <a:lnSpc>
                <a:spcPct val="90000"/>
              </a:lnSpc>
              <a:spcAft>
                <a:spcPts val="600"/>
              </a:spcAft>
              <a:buFont typeface="+mj-lt"/>
              <a:buAutoNum type="arabicPeriod"/>
            </a:pPr>
            <a:r>
              <a:rPr lang="en-US" sz="2000" b="1" dirty="0">
                <a:solidFill>
                  <a:schemeClr val="bg1">
                    <a:lumMod val="95000"/>
                  </a:schemeClr>
                </a:solidFill>
                <a:latin typeface="Cambria" panose="02040503050406030204" pitchFamily="18" charset="0"/>
                <a:ea typeface="Cambria" panose="02040503050406030204" pitchFamily="18" charset="0"/>
              </a:rPr>
              <a:t>Janet  Odejide</a:t>
            </a:r>
          </a:p>
          <a:p>
            <a:pPr marL="571500" indent="-457200" algn="just">
              <a:lnSpc>
                <a:spcPct val="90000"/>
              </a:lnSpc>
              <a:spcAft>
                <a:spcPts val="600"/>
              </a:spcAft>
              <a:buFont typeface="+mj-lt"/>
              <a:buAutoNum type="arabicPeriod"/>
            </a:pPr>
            <a:r>
              <a:rPr lang="en-US" sz="2000" b="1" i="0" dirty="0">
                <a:solidFill>
                  <a:schemeClr val="bg1">
                    <a:lumMod val="95000"/>
                  </a:schemeClr>
                </a:solidFill>
                <a:effectLst/>
                <a:latin typeface="Cambria" panose="02040503050406030204" pitchFamily="18" charset="0"/>
                <a:ea typeface="Cambria" panose="02040503050406030204" pitchFamily="18" charset="0"/>
              </a:rPr>
              <a:t>Oderinde Janet Tunrayo</a:t>
            </a:r>
          </a:p>
          <a:p>
            <a:pPr marL="571500" indent="-457200" algn="just">
              <a:lnSpc>
                <a:spcPct val="90000"/>
              </a:lnSpc>
              <a:spcAft>
                <a:spcPts val="600"/>
              </a:spcAft>
              <a:buFont typeface="+mj-lt"/>
              <a:buAutoNum type="arabicPeriod"/>
            </a:pPr>
            <a:r>
              <a:rPr lang="en-US" sz="2000" b="1" i="0" dirty="0">
                <a:solidFill>
                  <a:schemeClr val="bg1">
                    <a:lumMod val="95000"/>
                  </a:schemeClr>
                </a:solidFill>
                <a:effectLst/>
                <a:latin typeface="Cambria" panose="02040503050406030204" pitchFamily="18" charset="0"/>
                <a:ea typeface="Cambria" panose="02040503050406030204" pitchFamily="18" charset="0"/>
              </a:rPr>
              <a:t>Oghenerukevwe Egbaiviwie</a:t>
            </a:r>
          </a:p>
          <a:p>
            <a:pPr marL="571500" indent="-457200" algn="just">
              <a:lnSpc>
                <a:spcPct val="90000"/>
              </a:lnSpc>
              <a:spcAft>
                <a:spcPts val="600"/>
              </a:spcAft>
              <a:buFont typeface="+mj-lt"/>
              <a:buAutoNum type="arabicPeriod"/>
            </a:pPr>
            <a:r>
              <a:rPr lang="en-US" sz="2000" b="1" dirty="0">
                <a:solidFill>
                  <a:schemeClr val="bg1">
                    <a:lumMod val="95000"/>
                  </a:schemeClr>
                </a:solidFill>
                <a:latin typeface="Cambria" panose="02040503050406030204" pitchFamily="18" charset="0"/>
                <a:ea typeface="Cambria" panose="02040503050406030204" pitchFamily="18" charset="0"/>
              </a:rPr>
              <a:t>Zinat Seriki</a:t>
            </a:r>
            <a:endParaRPr lang="en-US" sz="2000" b="1" i="0" dirty="0">
              <a:solidFill>
                <a:schemeClr val="bg1">
                  <a:lumMod val="95000"/>
                </a:schemeClr>
              </a:solidFill>
              <a:effectLst/>
              <a:latin typeface="Cambria" panose="02040503050406030204" pitchFamily="18" charset="0"/>
              <a:ea typeface="Cambria" panose="02040503050406030204" pitchFamily="18" charset="0"/>
            </a:endParaRPr>
          </a:p>
          <a:p>
            <a:pPr marL="571500" indent="-457200" algn="just">
              <a:lnSpc>
                <a:spcPct val="90000"/>
              </a:lnSpc>
              <a:spcAft>
                <a:spcPts val="600"/>
              </a:spcAft>
              <a:buFont typeface="+mj-lt"/>
              <a:buAutoNum type="arabicPeriod"/>
            </a:pPr>
            <a:endParaRPr lang="en-US" sz="2000" b="1" i="0" dirty="0">
              <a:solidFill>
                <a:schemeClr val="bg1">
                  <a:lumMod val="95000"/>
                </a:schemeClr>
              </a:solidFill>
              <a:effectLst/>
              <a:latin typeface="Cambria" panose="02040503050406030204" pitchFamily="18" charset="0"/>
              <a:ea typeface="Cambria" panose="02040503050406030204" pitchFamily="18" charset="0"/>
            </a:endParaRPr>
          </a:p>
          <a:p>
            <a:pPr algn="just">
              <a:lnSpc>
                <a:spcPct val="90000"/>
              </a:lnSpc>
              <a:spcBef>
                <a:spcPct val="0"/>
              </a:spcBef>
              <a:spcAft>
                <a:spcPts val="600"/>
              </a:spcAft>
            </a:pPr>
            <a:endParaRPr lang="en-US" sz="3200" b="1" kern="1200" dirty="0">
              <a:solidFill>
                <a:schemeClr val="bg1"/>
              </a:solidFill>
              <a:latin typeface="Cambria" panose="02040503050406030204" pitchFamily="18" charset="0"/>
              <a:ea typeface="Cambria" panose="02040503050406030204" pitchFamily="18" charset="0"/>
              <a:cs typeface="+mj-cs"/>
            </a:endParaRPr>
          </a:p>
        </p:txBody>
      </p:sp>
    </p:spTree>
    <p:extLst>
      <p:ext uri="{BB962C8B-B14F-4D97-AF65-F5344CB8AC3E}">
        <p14:creationId xmlns:p14="http://schemas.microsoft.com/office/powerpoint/2010/main" val="3476548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5" name="Rectangle 19">
            <a:extLst>
              <a:ext uri="{FF2B5EF4-FFF2-40B4-BE49-F238E27FC236}">
                <a16:creationId xmlns:a16="http://schemas.microsoft.com/office/drawing/2014/main" id="{4A70F4F6-8761-4016-931A-4535464E4C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FA436C55-44D4-4555-973D-766F6514BF6C}"/>
              </a:ext>
            </a:extLst>
          </p:cNvPr>
          <p:cNvSpPr txBox="1"/>
          <p:nvPr/>
        </p:nvSpPr>
        <p:spPr>
          <a:xfrm>
            <a:off x="1033272" y="954284"/>
            <a:ext cx="10513106" cy="2943432"/>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8000" kern="1200" dirty="0">
                <a:solidFill>
                  <a:schemeClr val="accent1">
                    <a:lumMod val="75000"/>
                  </a:schemeClr>
                </a:solidFill>
                <a:latin typeface="Cambria" panose="02040503050406030204" pitchFamily="18" charset="0"/>
                <a:ea typeface="Cambria" panose="02040503050406030204" pitchFamily="18" charset="0"/>
                <a:cs typeface="+mj-cs"/>
              </a:rPr>
              <a:t>Thank you </a:t>
            </a:r>
          </a:p>
        </p:txBody>
      </p:sp>
      <p:sp>
        <p:nvSpPr>
          <p:cNvPr id="47" name="Rectangle 21">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 name="Group 23">
            <a:extLst>
              <a:ext uri="{FF2B5EF4-FFF2-40B4-BE49-F238E27FC236}">
                <a16:creationId xmlns:a16="http://schemas.microsoft.com/office/drawing/2014/main" id="{B4C49FD3-CD95-4BA4-8BD3-B4A4C6844FC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25" name="Rectangle 64">
              <a:extLst>
                <a:ext uri="{FF2B5EF4-FFF2-40B4-BE49-F238E27FC236}">
                  <a16:creationId xmlns:a16="http://schemas.microsoft.com/office/drawing/2014/main" id="{194125EE-68A0-44AF-9565-81EF0F3118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66">
              <a:extLst>
                <a:ext uri="{FF2B5EF4-FFF2-40B4-BE49-F238E27FC236}">
                  <a16:creationId xmlns:a16="http://schemas.microsoft.com/office/drawing/2014/main" id="{47D98E13-5DFC-4FC3-B217-18D7503F2D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1208B249-52C1-45B2-94CA-7FCF767BD5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66">
              <a:extLst>
                <a:ext uri="{FF2B5EF4-FFF2-40B4-BE49-F238E27FC236}">
                  <a16:creationId xmlns:a16="http://schemas.microsoft.com/office/drawing/2014/main" id="{8E8EC538-BB99-4192-A555-FD23D92C5C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C818F7CD-D8C3-4B0E-8332-5F5D23675C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6">
              <a:extLst>
                <a:ext uri="{FF2B5EF4-FFF2-40B4-BE49-F238E27FC236}">
                  <a16:creationId xmlns:a16="http://schemas.microsoft.com/office/drawing/2014/main" id="{BA3A1026-C945-44C7-95BC-3BF4551EF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E7A2271E-1BF0-4DBF-BDC5-8205DFE2B7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FC359C9B-D7DB-4D67-BC20-0ED526C67E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4">
              <a:extLst>
                <a:ext uri="{FF2B5EF4-FFF2-40B4-BE49-F238E27FC236}">
                  <a16:creationId xmlns:a16="http://schemas.microsoft.com/office/drawing/2014/main" id="{5DA7CDCF-326D-40F3-9FA1-F6B696E8FF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42EAB6A2-C79F-4E11-BA2B-823945037E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4">
              <a:extLst>
                <a:ext uri="{FF2B5EF4-FFF2-40B4-BE49-F238E27FC236}">
                  <a16:creationId xmlns:a16="http://schemas.microsoft.com/office/drawing/2014/main" id="{0409AE1C-32E7-42F0-8174-D8EC28D1DD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id="{6D094018-4CC4-4507-BD21-223B12217D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4971B5B3-87D2-49C1-9AD0-984AF7579C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F8CC77F-5D16-46D1-9E76-844D3D54B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4">
              <a:extLst>
                <a:ext uri="{FF2B5EF4-FFF2-40B4-BE49-F238E27FC236}">
                  <a16:creationId xmlns:a16="http://schemas.microsoft.com/office/drawing/2014/main" id="{3136B198-9314-404B-9B2A-B12F1C81E8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66">
              <a:extLst>
                <a:ext uri="{FF2B5EF4-FFF2-40B4-BE49-F238E27FC236}">
                  <a16:creationId xmlns:a16="http://schemas.microsoft.com/office/drawing/2014/main" id="{3AD2B785-CD5F-4846-8278-FD202F836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4">
              <a:extLst>
                <a:ext uri="{FF2B5EF4-FFF2-40B4-BE49-F238E27FC236}">
                  <a16:creationId xmlns:a16="http://schemas.microsoft.com/office/drawing/2014/main" id="{3C6BD3BE-D8A5-4561-9641-5F579267C5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6">
              <a:extLst>
                <a:ext uri="{FF2B5EF4-FFF2-40B4-BE49-F238E27FC236}">
                  <a16:creationId xmlns:a16="http://schemas.microsoft.com/office/drawing/2014/main" id="{883722C6-0687-4FBC-924C-022C334B35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4">
              <a:extLst>
                <a:ext uri="{FF2B5EF4-FFF2-40B4-BE49-F238E27FC236}">
                  <a16:creationId xmlns:a16="http://schemas.microsoft.com/office/drawing/2014/main" id="{50E3342E-EFDF-4EE7-A275-A46FE15FD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66">
              <a:extLst>
                <a:ext uri="{FF2B5EF4-FFF2-40B4-BE49-F238E27FC236}">
                  <a16:creationId xmlns:a16="http://schemas.microsoft.com/office/drawing/2014/main" id="{02A591D3-77C5-427A-84E7-5040F9C17B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43286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4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4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4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BEB5AB9D-9A6E-4B9E-9E2B-3EC615CC9E0D}"/>
              </a:ext>
            </a:extLst>
          </p:cNvPr>
          <p:cNvSpPr txBox="1"/>
          <p:nvPr/>
        </p:nvSpPr>
        <p:spPr>
          <a:xfrm>
            <a:off x="1371599" y="294538"/>
            <a:ext cx="9895951" cy="1033669"/>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000" b="1" kern="1200" dirty="0">
                <a:solidFill>
                  <a:srgbClr val="FFFFFF"/>
                </a:solidFill>
                <a:latin typeface="Cambria" panose="02040503050406030204" pitchFamily="18" charset="0"/>
                <a:ea typeface="Cambria" panose="02040503050406030204" pitchFamily="18" charset="0"/>
                <a:cs typeface="+mj-cs"/>
              </a:rPr>
              <a:t>REFERENCES</a:t>
            </a:r>
          </a:p>
        </p:txBody>
      </p:sp>
      <p:sp>
        <p:nvSpPr>
          <p:cNvPr id="40" name="TextBox 2">
            <a:extLst>
              <a:ext uri="{FF2B5EF4-FFF2-40B4-BE49-F238E27FC236}">
                <a16:creationId xmlns:a16="http://schemas.microsoft.com/office/drawing/2014/main" id="{908B0FB6-FDD1-4F84-B650-53D915692684}"/>
              </a:ext>
            </a:extLst>
          </p:cNvPr>
          <p:cNvSpPr txBox="1"/>
          <p:nvPr/>
        </p:nvSpPr>
        <p:spPr>
          <a:xfrm>
            <a:off x="1233982" y="1514475"/>
            <a:ext cx="9724031" cy="3521625"/>
          </a:xfrm>
          <a:prstGeom prst="rect">
            <a:avLst/>
          </a:prstGeom>
        </p:spPr>
        <p:txBody>
          <a:bodyPr vert="horz" lIns="91440" tIns="45720" rIns="91440" bIns="45720" rtlCol="0" anchor="ctr">
            <a:normAutofit/>
          </a:bodyPr>
          <a:lstStyle/>
          <a:p>
            <a:pPr marL="285750" indent="-285750" algn="just">
              <a:buFont typeface="Wingdings" panose="05000000000000000000" pitchFamily="2" charset="2"/>
              <a:buChar char="§"/>
            </a:pPr>
            <a:r>
              <a:rPr lang="en-US" sz="2400" dirty="0">
                <a:latin typeface="Cambria" panose="02040503050406030204" pitchFamily="18" charset="0"/>
                <a:ea typeface="Cambria" panose="02040503050406030204" pitchFamily="18" charset="0"/>
              </a:rPr>
              <a:t>United Nations. (</a:t>
            </a:r>
            <a:r>
              <a:rPr lang="en-US" sz="2400" dirty="0" err="1">
                <a:latin typeface="Cambria" panose="02040503050406030204" pitchFamily="18" charset="0"/>
                <a:ea typeface="Cambria" panose="02040503050406030204" pitchFamily="18" charset="0"/>
              </a:rPr>
              <a:t>n.d</a:t>
            </a:r>
            <a:r>
              <a:rPr lang="en-US" sz="2400" dirty="0">
                <a:latin typeface="Cambria" panose="02040503050406030204" pitchFamily="18" charset="0"/>
                <a:ea typeface="Cambria" panose="02040503050406030204" pitchFamily="18" charset="0"/>
              </a:rPr>
              <a:t>). Achieve gender equality and empower all women and girls. </a:t>
            </a:r>
            <a:r>
              <a:rPr lang="en-US" sz="2400" dirty="0">
                <a:latin typeface="Cambria" panose="02040503050406030204" pitchFamily="18" charset="0"/>
                <a:ea typeface="Cambria" panose="02040503050406030204" pitchFamily="18" charset="0"/>
                <a:hlinkClick r:id="rId2"/>
              </a:rPr>
              <a:t>https://sdgs.un.org/goals/goal5</a:t>
            </a:r>
            <a:endParaRPr lang="en-US" sz="2400" dirty="0">
              <a:latin typeface="Cambria" panose="02040503050406030204" pitchFamily="18" charset="0"/>
              <a:ea typeface="Cambria" panose="02040503050406030204" pitchFamily="18" charset="0"/>
            </a:endParaRPr>
          </a:p>
          <a:p>
            <a:pPr marL="285750" indent="-285750" algn="just">
              <a:buFont typeface="Wingdings" panose="05000000000000000000" pitchFamily="2" charset="2"/>
              <a:buChar char="§"/>
            </a:pPr>
            <a:endParaRPr lang="en-US" sz="2400" dirty="0">
              <a:latin typeface="Cambria" panose="02040503050406030204" pitchFamily="18" charset="0"/>
              <a:ea typeface="Cambria" panose="02040503050406030204" pitchFamily="18" charset="0"/>
            </a:endParaRPr>
          </a:p>
          <a:p>
            <a:pPr marL="285750" indent="-285750" algn="just">
              <a:buFont typeface="Wingdings" panose="05000000000000000000" pitchFamily="2" charset="2"/>
              <a:buChar char="§"/>
            </a:pPr>
            <a:r>
              <a:rPr lang="en-US" sz="2400" dirty="0">
                <a:latin typeface="Cambria" panose="02040503050406030204" pitchFamily="18" charset="0"/>
                <a:ea typeface="Cambria" panose="02040503050406030204" pitchFamily="18" charset="0"/>
              </a:rPr>
              <a:t>The Global Goals. (</a:t>
            </a:r>
            <a:r>
              <a:rPr lang="en-US" sz="2400" dirty="0" err="1">
                <a:latin typeface="Cambria" panose="02040503050406030204" pitchFamily="18" charset="0"/>
                <a:ea typeface="Cambria" panose="02040503050406030204" pitchFamily="18" charset="0"/>
              </a:rPr>
              <a:t>n.d</a:t>
            </a:r>
            <a:r>
              <a:rPr lang="en-US" sz="2400" dirty="0">
                <a:latin typeface="Cambria" panose="02040503050406030204" pitchFamily="18" charset="0"/>
                <a:ea typeface="Cambria" panose="02040503050406030204" pitchFamily="18" charset="0"/>
              </a:rPr>
              <a:t>). Achieve gender equality and empower all women and girls. </a:t>
            </a:r>
            <a:r>
              <a:rPr lang="en-US" sz="2400" dirty="0">
                <a:latin typeface="Cambria" panose="02040503050406030204" pitchFamily="18" charset="0"/>
                <a:ea typeface="Cambria" panose="02040503050406030204" pitchFamily="18" charset="0"/>
                <a:hlinkClick r:id="rId3"/>
              </a:rPr>
              <a:t>https://www.globalgoals.org/5-gender-equality</a:t>
            </a:r>
            <a:r>
              <a:rPr lang="en-US" sz="2400" dirty="0">
                <a:latin typeface="Cambria" panose="02040503050406030204" pitchFamily="18" charset="0"/>
                <a:ea typeface="Cambria" panose="02040503050406030204" pitchFamily="18" charset="0"/>
              </a:rPr>
              <a:t> </a:t>
            </a:r>
          </a:p>
          <a:p>
            <a:pPr marL="285750" indent="-285750" algn="just">
              <a:buFont typeface="Wingdings" panose="05000000000000000000" pitchFamily="2" charset="2"/>
              <a:buChar char="§"/>
            </a:pPr>
            <a:endParaRPr lang="en-US" sz="2400" dirty="0">
              <a:latin typeface="Cambria" panose="02040503050406030204" pitchFamily="18" charset="0"/>
              <a:ea typeface="Cambria" panose="02040503050406030204" pitchFamily="18" charset="0"/>
            </a:endParaRPr>
          </a:p>
          <a:p>
            <a:pPr marL="285750" indent="-285750" algn="just">
              <a:buFont typeface="Wingdings" panose="05000000000000000000" pitchFamily="2" charset="2"/>
              <a:buChar char="§"/>
            </a:pPr>
            <a:r>
              <a:rPr lang="en-US" sz="2400" dirty="0">
                <a:latin typeface="Cambria" panose="02040503050406030204" pitchFamily="18" charset="0"/>
                <a:ea typeface="Cambria" panose="02040503050406030204" pitchFamily="18" charset="0"/>
              </a:rPr>
              <a:t>Kaggle. </a:t>
            </a:r>
            <a:r>
              <a:rPr lang="en-US" sz="2400" dirty="0">
                <a:latin typeface="Cambria" panose="02040503050406030204" pitchFamily="18" charset="0"/>
                <a:ea typeface="Cambria" panose="02040503050406030204" pitchFamily="18" charset="0"/>
                <a:hlinkClick r:id="rId4"/>
              </a:rPr>
              <a:t>https://www.kaggle.com/dhiyamahdiyah/mall-customers1</a:t>
            </a:r>
            <a:endParaRPr lang="en-US"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33771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A33739E3-2922-4229-841B-33CE71C675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6000" y="-3"/>
            <a:ext cx="6096000" cy="6858000"/>
          </a:xfrm>
          <a:prstGeom prst="rect">
            <a:avLst/>
          </a:prstGeom>
          <a:gradFill>
            <a:gsLst>
              <a:gs pos="26000">
                <a:srgbClr val="000000"/>
              </a:gs>
              <a:gs pos="100000">
                <a:schemeClr val="accent1"/>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27">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5999" y="-3"/>
            <a:ext cx="6095999" cy="6408536"/>
          </a:xfrm>
          <a:prstGeom prst="rect">
            <a:avLst/>
          </a:prstGeom>
          <a:gradFill>
            <a:gsLst>
              <a:gs pos="0">
                <a:schemeClr val="accent1">
                  <a:lumMod val="75000"/>
                  <a:alpha val="56000"/>
                </a:schemeClr>
              </a:gs>
              <a:gs pos="100000">
                <a:srgbClr val="000000">
                  <a:alpha val="52000"/>
                </a:srgb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29">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862482" y="1528481"/>
            <a:ext cx="6858002" cy="3801035"/>
          </a:xfrm>
          <a:prstGeom prst="rect">
            <a:avLst/>
          </a:prstGeom>
          <a:gradFill>
            <a:gsLst>
              <a:gs pos="0">
                <a:srgbClr val="000000">
                  <a:alpha val="34000"/>
                </a:srgbClr>
              </a:gs>
              <a:gs pos="96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utoShape 4">
            <a:extLst>
              <a:ext uri="{FF2B5EF4-FFF2-40B4-BE49-F238E27FC236}">
                <a16:creationId xmlns:a16="http://schemas.microsoft.com/office/drawing/2014/main" id="{8E464D73-E8C1-43F2-AB32-ABFE80CF7B9F}"/>
              </a:ext>
            </a:extLst>
          </p:cNvPr>
          <p:cNvSpPr>
            <a:spLocks noChangeAspect="1" noChangeArrowheads="1"/>
          </p:cNvSpPr>
          <p:nvPr/>
        </p:nvSpPr>
        <p:spPr bwMode="auto">
          <a:xfrm>
            <a:off x="5943599" y="1323975"/>
            <a:ext cx="2257425" cy="22574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H"/>
          </a:p>
        </p:txBody>
      </p:sp>
      <p:pic>
        <p:nvPicPr>
          <p:cNvPr id="10" name="Picture 9">
            <a:extLst>
              <a:ext uri="{FF2B5EF4-FFF2-40B4-BE49-F238E27FC236}">
                <a16:creationId xmlns:a16="http://schemas.microsoft.com/office/drawing/2014/main" id="{310A3F21-97B4-4B8C-8060-DA1BF44071B6}"/>
              </a:ext>
            </a:extLst>
          </p:cNvPr>
          <p:cNvPicPr>
            <a:picLocks noChangeAspect="1"/>
          </p:cNvPicPr>
          <p:nvPr/>
        </p:nvPicPr>
        <p:blipFill>
          <a:blip r:embed="rId2"/>
          <a:stretch>
            <a:fillRect/>
          </a:stretch>
        </p:blipFill>
        <p:spPr>
          <a:xfrm>
            <a:off x="761463" y="2268815"/>
            <a:ext cx="4034653" cy="706300"/>
          </a:xfrm>
          <a:prstGeom prst="rect">
            <a:avLst/>
          </a:prstGeom>
        </p:spPr>
      </p:pic>
      <p:sp>
        <p:nvSpPr>
          <p:cNvPr id="2" name="Title 1">
            <a:extLst>
              <a:ext uri="{FF2B5EF4-FFF2-40B4-BE49-F238E27FC236}">
                <a16:creationId xmlns:a16="http://schemas.microsoft.com/office/drawing/2014/main" id="{22DA354A-C115-463E-890C-3ECE46ACB520}"/>
              </a:ext>
            </a:extLst>
          </p:cNvPr>
          <p:cNvSpPr>
            <a:spLocks noGrp="1"/>
          </p:cNvSpPr>
          <p:nvPr>
            <p:ph type="ctrTitle"/>
          </p:nvPr>
        </p:nvSpPr>
        <p:spPr>
          <a:xfrm>
            <a:off x="6334125" y="2490784"/>
            <a:ext cx="5724525" cy="968663"/>
          </a:xfrm>
        </p:spPr>
        <p:txBody>
          <a:bodyPr vert="horz" lIns="91440" tIns="45720" rIns="91440" bIns="45720" rtlCol="0" anchor="t">
            <a:normAutofit fontScale="90000"/>
          </a:bodyPr>
          <a:lstStyle/>
          <a:p>
            <a:r>
              <a:rPr lang="en-US" sz="4800" b="1" dirty="0">
                <a:solidFill>
                  <a:schemeClr val="bg1">
                    <a:lumMod val="95000"/>
                  </a:schemeClr>
                </a:solidFill>
                <a:latin typeface="Cambria" panose="02040503050406030204" pitchFamily="18" charset="0"/>
                <a:ea typeface="Cambria" panose="02040503050406030204" pitchFamily="18" charset="0"/>
              </a:rPr>
              <a:t>ACKNOWLEDGMENT</a:t>
            </a:r>
            <a:endParaRPr lang="en-US" sz="4000" b="1" kern="1200" dirty="0">
              <a:solidFill>
                <a:schemeClr val="bg1">
                  <a:lumMod val="95000"/>
                </a:schemeClr>
              </a:solidFill>
              <a:latin typeface="Cambria" panose="02040503050406030204" pitchFamily="18" charset="0"/>
              <a:ea typeface="Cambria" panose="02040503050406030204" pitchFamily="18" charset="0"/>
            </a:endParaRPr>
          </a:p>
        </p:txBody>
      </p:sp>
      <p:sp>
        <p:nvSpPr>
          <p:cNvPr id="3" name="TextBox 2">
            <a:extLst>
              <a:ext uri="{FF2B5EF4-FFF2-40B4-BE49-F238E27FC236}">
                <a16:creationId xmlns:a16="http://schemas.microsoft.com/office/drawing/2014/main" id="{520E3D7C-8E21-431E-B4DD-478726A8F2D3}"/>
              </a:ext>
            </a:extLst>
          </p:cNvPr>
          <p:cNvSpPr txBox="1"/>
          <p:nvPr/>
        </p:nvSpPr>
        <p:spPr>
          <a:xfrm>
            <a:off x="856891" y="3473570"/>
            <a:ext cx="274320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Wingdings" panose="05000000000000000000" pitchFamily="2" charset="2"/>
              <a:buChar char="v"/>
            </a:pPr>
            <a:r>
              <a:rPr lang="en-US" sz="2400" b="1" dirty="0">
                <a:latin typeface="Cambria" panose="02040503050406030204" pitchFamily="18" charset="0"/>
                <a:ea typeface="Cambria" panose="02040503050406030204" pitchFamily="18" charset="0"/>
                <a:cs typeface="+mn-lt"/>
              </a:rPr>
              <a:t>Ivy </a:t>
            </a:r>
            <a:r>
              <a:rPr lang="en-US" sz="2400" b="1" dirty="0" err="1">
                <a:latin typeface="Cambria" panose="02040503050406030204" pitchFamily="18" charset="0"/>
                <a:ea typeface="Cambria" panose="02040503050406030204" pitchFamily="18" charset="0"/>
                <a:cs typeface="+mn-lt"/>
              </a:rPr>
              <a:t>Odametey</a:t>
            </a:r>
            <a:endParaRPr lang="en-US" sz="2400" dirty="0" err="1">
              <a:latin typeface="Cambria" panose="02040503050406030204" pitchFamily="18" charset="0"/>
              <a:ea typeface="Cambria" panose="02040503050406030204" pitchFamily="18" charset="0"/>
              <a:cs typeface="Calibri"/>
            </a:endParaRPr>
          </a:p>
        </p:txBody>
      </p:sp>
      <p:sp>
        <p:nvSpPr>
          <p:cNvPr id="4" name="TextBox 3">
            <a:extLst>
              <a:ext uri="{FF2B5EF4-FFF2-40B4-BE49-F238E27FC236}">
                <a16:creationId xmlns:a16="http://schemas.microsoft.com/office/drawing/2014/main" id="{24F26D58-9E97-4EEA-BD18-E5FE06BCEA53}"/>
              </a:ext>
            </a:extLst>
          </p:cNvPr>
          <p:cNvSpPr txBox="1"/>
          <p:nvPr/>
        </p:nvSpPr>
        <p:spPr>
          <a:xfrm>
            <a:off x="855991" y="3990256"/>
            <a:ext cx="3592183"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Wingdings" panose="05000000000000000000" pitchFamily="2" charset="2"/>
              <a:buChar char="v"/>
            </a:pPr>
            <a:r>
              <a:rPr lang="en-US" sz="2400" b="1" dirty="0">
                <a:latin typeface="Cambria" panose="02040503050406030204" pitchFamily="18" charset="0"/>
                <a:ea typeface="Cambria" panose="02040503050406030204" pitchFamily="18" charset="0"/>
                <a:cs typeface="+mn-lt"/>
              </a:rPr>
              <a:t>Clifford Frempong</a:t>
            </a:r>
            <a:endParaRPr lang="en-US" sz="2400" dirty="0">
              <a:latin typeface="Cambria" panose="02040503050406030204" pitchFamily="18" charset="0"/>
              <a:ea typeface="Cambria" panose="02040503050406030204" pitchFamily="18" charset="0"/>
            </a:endParaRPr>
          </a:p>
          <a:p>
            <a:pPr algn="l"/>
            <a:endParaRPr lang="en-US" dirty="0">
              <a:cs typeface="Calibri"/>
            </a:endParaRPr>
          </a:p>
        </p:txBody>
      </p:sp>
    </p:spTree>
    <p:extLst>
      <p:ext uri="{BB962C8B-B14F-4D97-AF65-F5344CB8AC3E}">
        <p14:creationId xmlns:p14="http://schemas.microsoft.com/office/powerpoint/2010/main" val="3047494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Freeform: Shape 24">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27" name="Group 26">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28"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9"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30"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31"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32"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33"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extBox 1">
            <a:extLst>
              <a:ext uri="{FF2B5EF4-FFF2-40B4-BE49-F238E27FC236}">
                <a16:creationId xmlns:a16="http://schemas.microsoft.com/office/drawing/2014/main" id="{1F5417AA-17E3-46E0-9769-A70EE346C250}"/>
              </a:ext>
            </a:extLst>
          </p:cNvPr>
          <p:cNvSpPr txBox="1"/>
          <p:nvPr/>
        </p:nvSpPr>
        <p:spPr>
          <a:xfrm>
            <a:off x="-95250" y="685800"/>
            <a:ext cx="3829050" cy="5105400"/>
          </a:xfrm>
          <a:prstGeom prst="rect">
            <a:avLst/>
          </a:prstGeom>
        </p:spPr>
        <p:txBody>
          <a:bodyPr vert="horz" lIns="91440" tIns="45720" rIns="91440" bIns="45720" rtlCol="0" anchor="ctr">
            <a:normAutofit/>
          </a:bodyPr>
          <a:lstStyle/>
          <a:p>
            <a:pPr algn="ctr">
              <a:lnSpc>
                <a:spcPct val="90000"/>
              </a:lnSpc>
              <a:spcBef>
                <a:spcPct val="0"/>
              </a:spcBef>
              <a:spcAft>
                <a:spcPts val="600"/>
              </a:spcAft>
            </a:pPr>
            <a:r>
              <a:rPr lang="en-US" sz="3600" kern="1200" dirty="0">
                <a:solidFill>
                  <a:srgbClr val="FFFFFF"/>
                </a:solidFill>
                <a:latin typeface="Cambria" panose="02040503050406030204" pitchFamily="18" charset="0"/>
                <a:ea typeface="Cambria" panose="02040503050406030204" pitchFamily="18" charset="0"/>
                <a:cs typeface="+mj-cs"/>
              </a:rPr>
              <a:t>INTRODUCTION</a:t>
            </a:r>
          </a:p>
        </p:txBody>
      </p:sp>
      <p:graphicFrame>
        <p:nvGraphicFramePr>
          <p:cNvPr id="23" name="TextBox 3">
            <a:extLst>
              <a:ext uri="{FF2B5EF4-FFF2-40B4-BE49-F238E27FC236}">
                <a16:creationId xmlns:a16="http://schemas.microsoft.com/office/drawing/2014/main" id="{ED9CCF09-1261-4DCA-B318-7AB12F265FE8}"/>
              </a:ext>
            </a:extLst>
          </p:cNvPr>
          <p:cNvGraphicFramePr/>
          <p:nvPr>
            <p:extLst>
              <p:ext uri="{D42A27DB-BD31-4B8C-83A1-F6EECF244321}">
                <p14:modId xmlns:p14="http://schemas.microsoft.com/office/powerpoint/2010/main" val="3015990214"/>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8217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54A3646-77FE-4862-96CE-45260829B1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3F6FA249-9C10-48B9-9F72-1F333D8A94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036894FA-6F9A-4863-AEC5-B734F422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6B103C0B-E1BF-4BF0-9605-7426160F9E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B796B9AB-146B-42B0-B1F4-7EF69C521A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0B8CEE20-F67A-4CFC-88F1-4C942EB624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6B823E68-E880-4A79-82AD-6088E1DEA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C90FFE78-151B-4C6F-893F-6832706022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3A2B9B53-0432-42A0-ACC1-23CCDB118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142954D5-E17A-4C4B-B575-9D2BE72C64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2317E4B1-5573-4066-895C-2FB759804A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EBA723B4-613D-41FA-93E8-94173C930F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D2693AEC-A60D-40B1-87B3-1EF30A56D4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0EFB57B1-129C-4CA5-9513-29226043BF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AC89A1FD-35E1-4574-A439-61C20F457D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4D55D1DF-59D8-4B47-87C4-FB3A82689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F99FF32E-3548-4B4D-894E-B3A06C12A7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5005D0D4-EFA9-4355-BA9B-A7B46F9412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350B02F-5937-44B9-83F4-9C970BE96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F21A245F-C10F-495E-BD0E-CE576C7F0D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F524856-7B56-403B-B504-044710FD54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E6D29BC-894B-4228-9F3F-92037EA39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E03B2DC6-DF02-45CB-AC7C-6EBBD359C3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id="{700D0C16-8549-4373-8B7C-3555082CEA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4"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7B325B82-657A-4F36-9A45-2A5730538783}"/>
              </a:ext>
            </a:extLst>
          </p:cNvPr>
          <p:cNvSpPr txBox="1"/>
          <p:nvPr/>
        </p:nvSpPr>
        <p:spPr>
          <a:xfrm>
            <a:off x="2880360" y="841248"/>
            <a:ext cx="6227064" cy="1234440"/>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4000" kern="1200" dirty="0">
                <a:solidFill>
                  <a:schemeClr val="accent1"/>
                </a:solidFill>
                <a:latin typeface="Cambria" panose="02040503050406030204" pitchFamily="18" charset="0"/>
                <a:ea typeface="Cambria" panose="02040503050406030204" pitchFamily="18" charset="0"/>
                <a:cs typeface="+mj-cs"/>
              </a:rPr>
              <a:t>Research Questions</a:t>
            </a:r>
          </a:p>
        </p:txBody>
      </p:sp>
      <p:sp>
        <p:nvSpPr>
          <p:cNvPr id="35" name="Isosceles Triangle 34">
            <a:extLst>
              <a:ext uri="{FF2B5EF4-FFF2-40B4-BE49-F238E27FC236}">
                <a16:creationId xmlns:a16="http://schemas.microsoft.com/office/drawing/2014/main" id="{C7341777-0F86-4E1E-A07F-2076F00D04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TextBox 2">
            <a:extLst>
              <a:ext uri="{FF2B5EF4-FFF2-40B4-BE49-F238E27FC236}">
                <a16:creationId xmlns:a16="http://schemas.microsoft.com/office/drawing/2014/main" id="{85090ACD-4153-4B76-90E9-61311D82ACB6}"/>
              </a:ext>
            </a:extLst>
          </p:cNvPr>
          <p:cNvSpPr txBox="1"/>
          <p:nvPr/>
        </p:nvSpPr>
        <p:spPr>
          <a:xfrm>
            <a:off x="2633696" y="1890459"/>
            <a:ext cx="7400292" cy="3803904"/>
          </a:xfrm>
          <a:prstGeom prst="rect">
            <a:avLst/>
          </a:prstGeom>
        </p:spPr>
        <p:txBody>
          <a:bodyPr vert="horz" lIns="91440" tIns="45720" rIns="91440" bIns="45720" rtlCol="0" anchor="t">
            <a:normAutofit fontScale="92500"/>
          </a:bodyPr>
          <a:lstStyle/>
          <a:p>
            <a:pPr marL="342900" indent="-228600" algn="just">
              <a:lnSpc>
                <a:spcPct val="150000"/>
              </a:lnSpc>
              <a:spcAft>
                <a:spcPts val="600"/>
              </a:spcAft>
              <a:buFont typeface="Arial" panose="020B0604020202020204" pitchFamily="34" charset="0"/>
              <a:buChar char="•"/>
            </a:pPr>
            <a:r>
              <a:rPr lang="en-US" sz="2000" dirty="0">
                <a:latin typeface="Cambria" panose="02040503050406030204" pitchFamily="18" charset="0"/>
                <a:ea typeface="Cambria" panose="02040503050406030204" pitchFamily="18" charset="0"/>
              </a:rPr>
              <a:t>What was the head count of the men and women surveyed?</a:t>
            </a:r>
          </a:p>
          <a:p>
            <a:pPr marL="342900" indent="-228600" algn="just">
              <a:lnSpc>
                <a:spcPct val="150000"/>
              </a:lnSpc>
              <a:spcAft>
                <a:spcPts val="600"/>
              </a:spcAft>
              <a:buFont typeface="Arial" panose="020B0604020202020204" pitchFamily="34" charset="0"/>
              <a:buChar char="•"/>
            </a:pPr>
            <a:r>
              <a:rPr lang="en-US" sz="2000" dirty="0">
                <a:latin typeface="Cambria" panose="02040503050406030204" pitchFamily="18" charset="0"/>
                <a:ea typeface="Cambria" panose="02040503050406030204" pitchFamily="18" charset="0"/>
              </a:rPr>
              <a:t>What was the age group of the men and women surveyed?</a:t>
            </a:r>
          </a:p>
          <a:p>
            <a:pPr marL="342900" indent="-228600" algn="just">
              <a:lnSpc>
                <a:spcPct val="150000"/>
              </a:lnSpc>
              <a:spcAft>
                <a:spcPts val="600"/>
              </a:spcAft>
              <a:buFont typeface="Arial" panose="020B0604020202020204" pitchFamily="34" charset="0"/>
              <a:buChar char="•"/>
            </a:pPr>
            <a:r>
              <a:rPr lang="en-US" sz="2000" dirty="0">
                <a:latin typeface="Cambria" panose="02040503050406030204" pitchFamily="18" charset="0"/>
                <a:ea typeface="Cambria" panose="02040503050406030204" pitchFamily="18" charset="0"/>
              </a:rPr>
              <a:t>What was the average annual income for both men and women?</a:t>
            </a:r>
          </a:p>
          <a:p>
            <a:pPr marL="342900" indent="-228600" algn="just">
              <a:lnSpc>
                <a:spcPct val="150000"/>
              </a:lnSpc>
              <a:spcAft>
                <a:spcPts val="600"/>
              </a:spcAft>
              <a:buFont typeface="Arial" panose="020B0604020202020204" pitchFamily="34" charset="0"/>
              <a:buChar char="•"/>
            </a:pPr>
            <a:r>
              <a:rPr lang="en-US" sz="2000" dirty="0">
                <a:latin typeface="Cambria" panose="02040503050406030204" pitchFamily="18" charset="0"/>
                <a:ea typeface="Cambria" panose="02040503050406030204" pitchFamily="18" charset="0"/>
              </a:rPr>
              <a:t>What was the average annual income for men and women across the age groups?</a:t>
            </a:r>
            <a:endParaRPr lang="en-US" sz="2000" dirty="0">
              <a:latin typeface="Cambria" panose="02040503050406030204" pitchFamily="18" charset="0"/>
              <a:ea typeface="Cambria" panose="02040503050406030204" pitchFamily="18" charset="0"/>
              <a:cs typeface="Calibri"/>
            </a:endParaRPr>
          </a:p>
          <a:p>
            <a:pPr marL="342900" indent="-228600" algn="just">
              <a:lnSpc>
                <a:spcPct val="150000"/>
              </a:lnSpc>
              <a:spcAft>
                <a:spcPts val="600"/>
              </a:spcAft>
              <a:buFont typeface="Arial" panose="020B0604020202020204" pitchFamily="34" charset="0"/>
              <a:buChar char="•"/>
            </a:pPr>
            <a:r>
              <a:rPr lang="en-US" sz="2000" dirty="0">
                <a:latin typeface="Cambria" panose="02040503050406030204" pitchFamily="18" charset="0"/>
                <a:ea typeface="Cambria" panose="02040503050406030204" pitchFamily="18" charset="0"/>
              </a:rPr>
              <a:t>What was the average spending score for both men and women?</a:t>
            </a:r>
          </a:p>
          <a:p>
            <a:pPr marL="342900" indent="-228600" algn="just">
              <a:lnSpc>
                <a:spcPct val="150000"/>
              </a:lnSpc>
              <a:spcAft>
                <a:spcPts val="600"/>
              </a:spcAft>
              <a:buFont typeface="Arial" panose="020B0604020202020204" pitchFamily="34" charset="0"/>
              <a:buChar char="•"/>
            </a:pPr>
            <a:r>
              <a:rPr lang="en-US" sz="2000" dirty="0">
                <a:latin typeface="Cambria" panose="02040503050406030204" pitchFamily="18" charset="0"/>
                <a:ea typeface="Cambria" panose="02040503050406030204" pitchFamily="18" charset="0"/>
              </a:rPr>
              <a:t>Which gender had the greater spending power?</a:t>
            </a:r>
            <a:endParaRPr lang="en-US" sz="2000" dirty="0">
              <a:latin typeface="Cambria" panose="02040503050406030204" pitchFamily="18" charset="0"/>
              <a:ea typeface="Cambria" panose="02040503050406030204" pitchFamily="18" charset="0"/>
              <a:cs typeface="Calibri"/>
            </a:endParaRPr>
          </a:p>
          <a:p>
            <a:pPr marL="342900" indent="-228600" algn="just">
              <a:lnSpc>
                <a:spcPct val="150000"/>
              </a:lnSpc>
              <a:spcAft>
                <a:spcPts val="600"/>
              </a:spcAft>
              <a:buFont typeface="Arial" panose="020B0604020202020204" pitchFamily="34" charset="0"/>
              <a:buChar char="•"/>
            </a:pPr>
            <a:endParaRPr lang="en-US" sz="2200" dirty="0"/>
          </a:p>
        </p:txBody>
      </p:sp>
    </p:spTree>
    <p:extLst>
      <p:ext uri="{BB962C8B-B14F-4D97-AF65-F5344CB8AC3E}">
        <p14:creationId xmlns:p14="http://schemas.microsoft.com/office/powerpoint/2010/main" val="4211075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extBox 1">
            <a:extLst>
              <a:ext uri="{FF2B5EF4-FFF2-40B4-BE49-F238E27FC236}">
                <a16:creationId xmlns:a16="http://schemas.microsoft.com/office/drawing/2014/main" id="{EB8B9CB2-D556-4DF5-AC28-3CF9D6EA1334}"/>
              </a:ext>
            </a:extLst>
          </p:cNvPr>
          <p:cNvSpPr txBox="1"/>
          <p:nvPr/>
        </p:nvSpPr>
        <p:spPr>
          <a:xfrm>
            <a:off x="777240" y="731519"/>
            <a:ext cx="2845191" cy="3237579"/>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3600" kern="1200" dirty="0">
                <a:solidFill>
                  <a:srgbClr val="FFFFFF"/>
                </a:solidFill>
                <a:latin typeface="Cambria" panose="02040503050406030204" pitchFamily="18" charset="0"/>
                <a:ea typeface="Cambria" panose="02040503050406030204" pitchFamily="18" charset="0"/>
                <a:cs typeface="+mj-cs"/>
              </a:rPr>
              <a:t>Research Methodology</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636C6C61-9087-412D-B212-B517F7DF7302}"/>
              </a:ext>
            </a:extLst>
          </p:cNvPr>
          <p:cNvSpPr txBox="1"/>
          <p:nvPr/>
        </p:nvSpPr>
        <p:spPr>
          <a:xfrm>
            <a:off x="4379709" y="686862"/>
            <a:ext cx="7037591" cy="5475129"/>
          </a:xfrm>
          <a:prstGeom prst="rect">
            <a:avLst/>
          </a:prstGeom>
        </p:spPr>
        <p:txBody>
          <a:bodyPr vert="horz" lIns="91440" tIns="45720" rIns="91440" bIns="45720" rtlCol="0" anchor="ctr">
            <a:normAutofit/>
          </a:bodyPr>
          <a:lstStyle/>
          <a:p>
            <a:pPr indent="-228600" algn="just">
              <a:lnSpc>
                <a:spcPct val="90000"/>
              </a:lnSpc>
              <a:spcAft>
                <a:spcPts val="600"/>
              </a:spcAft>
              <a:buFont typeface="Arial" panose="020B0604020202020204" pitchFamily="34" charset="0"/>
              <a:buChar char="•"/>
            </a:pPr>
            <a:r>
              <a:rPr lang="en-US" sz="2000" dirty="0">
                <a:latin typeface="Cambria"/>
                <a:ea typeface="Cambria"/>
              </a:rPr>
              <a:t>Problem identification: Problem statement formation.</a:t>
            </a:r>
          </a:p>
          <a:p>
            <a:pPr indent="-228600" algn="just">
              <a:lnSpc>
                <a:spcPct val="90000"/>
              </a:lnSpc>
              <a:spcAft>
                <a:spcPts val="600"/>
              </a:spcAft>
              <a:buFont typeface="Arial" panose="020B0604020202020204" pitchFamily="34" charset="0"/>
              <a:buChar char="•"/>
            </a:pPr>
            <a:endParaRPr lang="en-US" sz="2000" dirty="0">
              <a:latin typeface="Cambria"/>
              <a:ea typeface="Cambria"/>
            </a:endParaRPr>
          </a:p>
          <a:p>
            <a:pPr indent="-228600" algn="just">
              <a:lnSpc>
                <a:spcPct val="90000"/>
              </a:lnSpc>
              <a:spcAft>
                <a:spcPts val="600"/>
              </a:spcAft>
              <a:buFont typeface="Arial" panose="020B0604020202020204" pitchFamily="34" charset="0"/>
              <a:buChar char="•"/>
            </a:pPr>
            <a:r>
              <a:rPr lang="en-US" sz="2000" dirty="0">
                <a:latin typeface="Cambria"/>
                <a:ea typeface="Cambria"/>
              </a:rPr>
              <a:t>Data Wrangling: Identification of data source (Kaggle) - Survey of customers at a mall was done to determine their age, sex and annual income. </a:t>
            </a:r>
            <a:endParaRPr lang="en-US" sz="2000" dirty="0">
              <a:latin typeface="Cambria"/>
              <a:ea typeface="Cambria"/>
              <a:cs typeface="+mn-lt"/>
            </a:endParaRPr>
          </a:p>
          <a:p>
            <a:pPr indent="-228600" algn="just">
              <a:lnSpc>
                <a:spcPct val="90000"/>
              </a:lnSpc>
              <a:spcAft>
                <a:spcPts val="600"/>
              </a:spcAft>
              <a:buFont typeface="Arial" panose="020B0604020202020204" pitchFamily="34" charset="0"/>
              <a:buChar char="•"/>
            </a:pPr>
            <a:endParaRPr lang="en-US" sz="2000" dirty="0">
              <a:latin typeface="Cambria"/>
              <a:ea typeface="Cambria"/>
              <a:cs typeface="+mn-lt"/>
            </a:endParaRPr>
          </a:p>
          <a:p>
            <a:pPr indent="-228600" algn="just">
              <a:lnSpc>
                <a:spcPct val="90000"/>
              </a:lnSpc>
              <a:spcAft>
                <a:spcPts val="600"/>
              </a:spcAft>
              <a:buFont typeface="Arial" panose="020B0604020202020204" pitchFamily="34" charset="0"/>
              <a:buChar char="•"/>
            </a:pPr>
            <a:r>
              <a:rPr lang="en-US" sz="2000" dirty="0">
                <a:latin typeface="Cambria"/>
                <a:ea typeface="+mn-lt"/>
                <a:cs typeface="+mn-lt"/>
              </a:rPr>
              <a:t>Data Cleaning: </a:t>
            </a:r>
            <a:r>
              <a:rPr lang="en-US" sz="2000" dirty="0">
                <a:latin typeface="Cambria"/>
                <a:ea typeface="Cambria"/>
              </a:rPr>
              <a:t>checked for empty rows and checked to see if some columns were needed or be removed.</a:t>
            </a:r>
          </a:p>
          <a:p>
            <a:pPr indent="-228600" algn="just">
              <a:lnSpc>
                <a:spcPct val="90000"/>
              </a:lnSpc>
              <a:spcAft>
                <a:spcPts val="600"/>
              </a:spcAft>
              <a:buFont typeface="Arial" panose="020B0604020202020204" pitchFamily="34" charset="0"/>
              <a:buChar char="•"/>
            </a:pPr>
            <a:endParaRPr lang="en-US" sz="2000" dirty="0">
              <a:latin typeface="Cambria"/>
              <a:ea typeface="Cambria"/>
            </a:endParaRPr>
          </a:p>
          <a:p>
            <a:pPr indent="-228600" algn="just">
              <a:lnSpc>
                <a:spcPct val="90000"/>
              </a:lnSpc>
              <a:spcAft>
                <a:spcPts val="600"/>
              </a:spcAft>
              <a:buFont typeface="Arial" panose="020B0604020202020204" pitchFamily="34" charset="0"/>
              <a:buChar char="•"/>
            </a:pPr>
            <a:r>
              <a:rPr lang="en-US" sz="2000" dirty="0">
                <a:latin typeface="Cambria"/>
                <a:ea typeface="Cambria"/>
              </a:rPr>
              <a:t>Data Analysis: Data exploration was done by using feature engineering to carry out addition of two new conditional columns (Age group and Spending score group) to better interpret the already existing data. Also, data visualization was done using Power BI to answer the research questions from the survey.</a:t>
            </a:r>
          </a:p>
          <a:p>
            <a:pPr indent="-228600" algn="just">
              <a:lnSpc>
                <a:spcPct val="90000"/>
              </a:lnSpc>
              <a:spcAft>
                <a:spcPts val="600"/>
              </a:spcAft>
              <a:buFont typeface="Arial" panose="020B0604020202020204" pitchFamily="34" charset="0"/>
              <a:buChar char="•"/>
            </a:pPr>
            <a:endParaRPr lang="en-US" dirty="0">
              <a:latin typeface="Cambria"/>
              <a:ea typeface="Cambria"/>
            </a:endParaRPr>
          </a:p>
        </p:txBody>
      </p:sp>
    </p:spTree>
    <p:extLst>
      <p:ext uri="{BB962C8B-B14F-4D97-AF65-F5344CB8AC3E}">
        <p14:creationId xmlns:p14="http://schemas.microsoft.com/office/powerpoint/2010/main" val="3115259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3050A67-056E-4B32-9535-C2532583AA22}"/>
              </a:ext>
            </a:extLst>
          </p:cNvPr>
          <p:cNvSpPr txBox="1"/>
          <p:nvPr/>
        </p:nvSpPr>
        <p:spPr>
          <a:xfrm>
            <a:off x="484214" y="2362200"/>
            <a:ext cx="4944152" cy="2552700"/>
          </a:xfrm>
          <a:prstGeom prst="rect">
            <a:avLst/>
          </a:prstGeom>
        </p:spPr>
        <p:txBody>
          <a:bodyPr vert="horz" lIns="91440" tIns="45720" rIns="91440" bIns="45720" rtlCol="0" anchor="ctr">
            <a:normAutofit/>
          </a:bodyPr>
          <a:lstStyle/>
          <a:p>
            <a:pPr marL="114300" algn="just">
              <a:lnSpc>
                <a:spcPct val="90000"/>
              </a:lnSpc>
              <a:spcAft>
                <a:spcPts val="600"/>
              </a:spcAft>
            </a:pPr>
            <a:r>
              <a:rPr lang="en-US" sz="3000" b="1" dirty="0">
                <a:solidFill>
                  <a:schemeClr val="bg1">
                    <a:lumMod val="95000"/>
                  </a:schemeClr>
                </a:solidFill>
                <a:latin typeface="Cambria" panose="02040503050406030204" pitchFamily="18" charset="0"/>
                <a:ea typeface="Cambria" panose="02040503050406030204" pitchFamily="18" charset="0"/>
              </a:rPr>
              <a:t>What was the head count of the men and women surveyed?</a:t>
            </a:r>
          </a:p>
          <a:p>
            <a:pPr>
              <a:lnSpc>
                <a:spcPct val="90000"/>
              </a:lnSpc>
              <a:spcBef>
                <a:spcPct val="0"/>
              </a:spcBef>
              <a:spcAft>
                <a:spcPts val="600"/>
              </a:spcAft>
            </a:pPr>
            <a:endParaRPr lang="en-US" sz="3200" kern="1200" dirty="0">
              <a:solidFill>
                <a:schemeClr val="bg1"/>
              </a:solidFill>
              <a:latin typeface="Cambria" panose="02040503050406030204" pitchFamily="18" charset="0"/>
              <a:ea typeface="Cambria" panose="02040503050406030204" pitchFamily="18" charset="0"/>
              <a:cs typeface="+mj-cs"/>
            </a:endParaRPr>
          </a:p>
        </p:txBody>
      </p:sp>
      <p:sp>
        <p:nvSpPr>
          <p:cNvPr id="37" name="Rectangle 9">
            <a:extLst>
              <a:ext uri="{FF2B5EF4-FFF2-40B4-BE49-F238E27FC236}">
                <a16:creationId xmlns:a16="http://schemas.microsoft.com/office/drawing/2014/main" id="{46F7435D-E3DB-47B1-BA61-B00ACC83A9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2950" y="0"/>
            <a:ext cx="609905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9">
            <a:extLst>
              <a:ext uri="{FF2B5EF4-FFF2-40B4-BE49-F238E27FC236}">
                <a16:creationId xmlns:a16="http://schemas.microsoft.com/office/drawing/2014/main" id="{F263A0B5-F8C4-4116-809F-78A768EA79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77582" y="557784"/>
            <a:ext cx="5130204"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2CE4638-E49C-4AE8-9124-7B4B328C7E23}"/>
              </a:ext>
            </a:extLst>
          </p:cNvPr>
          <p:cNvSpPr txBox="1"/>
          <p:nvPr/>
        </p:nvSpPr>
        <p:spPr>
          <a:xfrm>
            <a:off x="484214" y="201699"/>
            <a:ext cx="4944152" cy="1254841"/>
          </a:xfrm>
          <a:prstGeom prst="rect">
            <a:avLst/>
          </a:prstGeom>
        </p:spPr>
        <p:txBody>
          <a:bodyPr vert="horz" lIns="91440" tIns="45720" rIns="91440" bIns="45720" rtlCol="0" anchor="ctr">
            <a:normAutofit/>
          </a:bodyPr>
          <a:lstStyle/>
          <a:p>
            <a:pPr marL="114300" algn="ctr">
              <a:lnSpc>
                <a:spcPct val="90000"/>
              </a:lnSpc>
              <a:spcAft>
                <a:spcPts val="600"/>
              </a:spcAft>
            </a:pPr>
            <a:r>
              <a:rPr lang="en-US" sz="2800" dirty="0">
                <a:solidFill>
                  <a:schemeClr val="bg1"/>
                </a:solidFill>
                <a:latin typeface="Cambria" panose="02040503050406030204" pitchFamily="18" charset="0"/>
                <a:ea typeface="Cambria" panose="02040503050406030204" pitchFamily="18" charset="0"/>
                <a:cs typeface="+mj-cs"/>
              </a:rPr>
              <a:t>Research Question 1</a:t>
            </a:r>
            <a:endParaRPr lang="en-US" sz="2800" kern="1200" dirty="0">
              <a:solidFill>
                <a:schemeClr val="bg1"/>
              </a:solidFill>
              <a:latin typeface="Cambria" panose="02040503050406030204" pitchFamily="18" charset="0"/>
              <a:ea typeface="Cambria" panose="02040503050406030204" pitchFamily="18" charset="0"/>
              <a:cs typeface="+mj-cs"/>
            </a:endParaRPr>
          </a:p>
        </p:txBody>
      </p:sp>
      <p:pic>
        <p:nvPicPr>
          <p:cNvPr id="4" name="Picture 3">
            <a:extLst>
              <a:ext uri="{FF2B5EF4-FFF2-40B4-BE49-F238E27FC236}">
                <a16:creationId xmlns:a16="http://schemas.microsoft.com/office/drawing/2014/main" id="{C9E8F73D-8281-4279-8425-0A8338E45095}"/>
              </a:ext>
            </a:extLst>
          </p:cNvPr>
          <p:cNvPicPr>
            <a:picLocks noChangeAspect="1"/>
          </p:cNvPicPr>
          <p:nvPr/>
        </p:nvPicPr>
        <p:blipFill>
          <a:blip r:embed="rId2"/>
          <a:stretch>
            <a:fillRect/>
          </a:stretch>
        </p:blipFill>
        <p:spPr>
          <a:xfrm>
            <a:off x="7172534" y="1472677"/>
            <a:ext cx="3939881" cy="3909399"/>
          </a:xfrm>
          <a:prstGeom prst="rect">
            <a:avLst/>
          </a:prstGeom>
        </p:spPr>
      </p:pic>
    </p:spTree>
    <p:extLst>
      <p:ext uri="{BB962C8B-B14F-4D97-AF65-F5344CB8AC3E}">
        <p14:creationId xmlns:p14="http://schemas.microsoft.com/office/powerpoint/2010/main" val="1023641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3050A67-056E-4B32-9535-C2532583AA22}"/>
              </a:ext>
            </a:extLst>
          </p:cNvPr>
          <p:cNvSpPr txBox="1"/>
          <p:nvPr/>
        </p:nvSpPr>
        <p:spPr>
          <a:xfrm>
            <a:off x="151461" y="1012340"/>
            <a:ext cx="4944152" cy="1254841"/>
          </a:xfrm>
          <a:prstGeom prst="rect">
            <a:avLst/>
          </a:prstGeom>
        </p:spPr>
        <p:txBody>
          <a:bodyPr vert="horz" lIns="91440" tIns="45720" rIns="91440" bIns="45720" rtlCol="0" anchor="ctr">
            <a:normAutofit/>
          </a:bodyPr>
          <a:lstStyle/>
          <a:p>
            <a:pPr marL="342900" indent="-228600" algn="just">
              <a:lnSpc>
                <a:spcPct val="90000"/>
              </a:lnSpc>
              <a:spcAft>
                <a:spcPts val="600"/>
              </a:spcAft>
              <a:buFont typeface="Arial" panose="020B0604020202020204" pitchFamily="34" charset="0"/>
              <a:buChar char="•"/>
            </a:pPr>
            <a:r>
              <a:rPr lang="en-US" sz="2400" b="1" dirty="0">
                <a:solidFill>
                  <a:schemeClr val="bg1">
                    <a:lumMod val="95000"/>
                  </a:schemeClr>
                </a:solidFill>
                <a:latin typeface="Cambria" panose="02040503050406030204" pitchFamily="18" charset="0"/>
                <a:ea typeface="Cambria" panose="02040503050406030204" pitchFamily="18" charset="0"/>
              </a:rPr>
              <a:t>What was the age group of the men and women surveyed?</a:t>
            </a:r>
          </a:p>
          <a:p>
            <a:pPr>
              <a:lnSpc>
                <a:spcPct val="90000"/>
              </a:lnSpc>
              <a:spcBef>
                <a:spcPct val="0"/>
              </a:spcBef>
              <a:spcAft>
                <a:spcPts val="600"/>
              </a:spcAft>
            </a:pPr>
            <a:endParaRPr lang="en-US" sz="3200" b="1" kern="1200" dirty="0">
              <a:solidFill>
                <a:schemeClr val="bg1"/>
              </a:solidFill>
              <a:latin typeface="Cambria" panose="02040503050406030204" pitchFamily="18" charset="0"/>
              <a:ea typeface="Cambria" panose="02040503050406030204" pitchFamily="18" charset="0"/>
              <a:cs typeface="+mj-cs"/>
            </a:endParaRPr>
          </a:p>
        </p:txBody>
      </p:sp>
      <p:sp>
        <p:nvSpPr>
          <p:cNvPr id="37" name="Rectangle 9">
            <a:extLst>
              <a:ext uri="{FF2B5EF4-FFF2-40B4-BE49-F238E27FC236}">
                <a16:creationId xmlns:a16="http://schemas.microsoft.com/office/drawing/2014/main" id="{46F7435D-E3DB-47B1-BA61-B00ACC83A9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2950" y="0"/>
            <a:ext cx="609905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9">
            <a:extLst>
              <a:ext uri="{FF2B5EF4-FFF2-40B4-BE49-F238E27FC236}">
                <a16:creationId xmlns:a16="http://schemas.microsoft.com/office/drawing/2014/main" id="{F263A0B5-F8C4-4116-809F-78A768EA79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77582" y="557784"/>
            <a:ext cx="5130204"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2CE4638-E49C-4AE8-9124-7B4B328C7E23}"/>
              </a:ext>
            </a:extLst>
          </p:cNvPr>
          <p:cNvSpPr txBox="1"/>
          <p:nvPr/>
        </p:nvSpPr>
        <p:spPr>
          <a:xfrm>
            <a:off x="352011" y="14412"/>
            <a:ext cx="4944152" cy="833887"/>
          </a:xfrm>
          <a:prstGeom prst="rect">
            <a:avLst/>
          </a:prstGeom>
        </p:spPr>
        <p:txBody>
          <a:bodyPr vert="horz" lIns="91440" tIns="45720" rIns="91440" bIns="45720" rtlCol="0" anchor="ctr">
            <a:normAutofit/>
          </a:bodyPr>
          <a:lstStyle/>
          <a:p>
            <a:pPr marL="114300" algn="ctr">
              <a:lnSpc>
                <a:spcPct val="90000"/>
              </a:lnSpc>
              <a:spcAft>
                <a:spcPts val="600"/>
              </a:spcAft>
            </a:pPr>
            <a:r>
              <a:rPr lang="en-US" sz="2800" dirty="0">
                <a:solidFill>
                  <a:schemeClr val="bg1"/>
                </a:solidFill>
                <a:latin typeface="Cambria" panose="02040503050406030204" pitchFamily="18" charset="0"/>
                <a:ea typeface="Cambria" panose="02040503050406030204" pitchFamily="18" charset="0"/>
                <a:cs typeface="+mj-cs"/>
              </a:rPr>
              <a:t>Research Question 2</a:t>
            </a:r>
            <a:endParaRPr lang="en-US" sz="2800" kern="1200" dirty="0">
              <a:solidFill>
                <a:schemeClr val="bg1"/>
              </a:solidFill>
              <a:latin typeface="Cambria" panose="02040503050406030204" pitchFamily="18" charset="0"/>
              <a:ea typeface="Cambria" panose="02040503050406030204" pitchFamily="18" charset="0"/>
              <a:cs typeface="+mj-cs"/>
            </a:endParaRPr>
          </a:p>
        </p:txBody>
      </p:sp>
      <p:graphicFrame>
        <p:nvGraphicFramePr>
          <p:cNvPr id="3" name="Table 3">
            <a:extLst>
              <a:ext uri="{FF2B5EF4-FFF2-40B4-BE49-F238E27FC236}">
                <a16:creationId xmlns:a16="http://schemas.microsoft.com/office/drawing/2014/main" id="{4AE7F536-49D6-4487-9B97-DBC8935F6FA9}"/>
              </a:ext>
            </a:extLst>
          </p:cNvPr>
          <p:cNvGraphicFramePr>
            <a:graphicFrameLocks noGrp="1"/>
          </p:cNvGraphicFramePr>
          <p:nvPr>
            <p:extLst>
              <p:ext uri="{D42A27DB-BD31-4B8C-83A1-F6EECF244321}">
                <p14:modId xmlns:p14="http://schemas.microsoft.com/office/powerpoint/2010/main" val="3019294788"/>
              </p:ext>
            </p:extLst>
          </p:nvPr>
        </p:nvGraphicFramePr>
        <p:xfrm>
          <a:off x="7510776" y="1190538"/>
          <a:ext cx="3263397" cy="4473677"/>
        </p:xfrm>
        <a:graphic>
          <a:graphicData uri="http://schemas.openxmlformats.org/drawingml/2006/table">
            <a:tbl>
              <a:tblPr firstRow="1" bandRow="1">
                <a:tableStyleId>{5C22544A-7EE6-4342-B048-85BDC9FD1C3A}</a:tableStyleId>
              </a:tblPr>
              <a:tblGrid>
                <a:gridCol w="1470125">
                  <a:extLst>
                    <a:ext uri="{9D8B030D-6E8A-4147-A177-3AD203B41FA5}">
                      <a16:colId xmlns:a16="http://schemas.microsoft.com/office/drawing/2014/main" val="3328210491"/>
                    </a:ext>
                  </a:extLst>
                </a:gridCol>
                <a:gridCol w="935180">
                  <a:extLst>
                    <a:ext uri="{9D8B030D-6E8A-4147-A177-3AD203B41FA5}">
                      <a16:colId xmlns:a16="http://schemas.microsoft.com/office/drawing/2014/main" val="1988622595"/>
                    </a:ext>
                  </a:extLst>
                </a:gridCol>
                <a:gridCol w="858092">
                  <a:extLst>
                    <a:ext uri="{9D8B030D-6E8A-4147-A177-3AD203B41FA5}">
                      <a16:colId xmlns:a16="http://schemas.microsoft.com/office/drawing/2014/main" val="1972460273"/>
                    </a:ext>
                  </a:extLst>
                </a:gridCol>
              </a:tblGrid>
              <a:tr h="344129">
                <a:tc>
                  <a:txBody>
                    <a:bodyPr/>
                    <a:lstStyle/>
                    <a:p>
                      <a:r>
                        <a:rPr lang="en-US" sz="1400" dirty="0">
                          <a:latin typeface="Cambria" panose="02040503050406030204" pitchFamily="18" charset="0"/>
                          <a:ea typeface="Cambria" panose="02040503050406030204" pitchFamily="18" charset="0"/>
                        </a:rPr>
                        <a:t>Age Group</a:t>
                      </a:r>
                    </a:p>
                  </a:txBody>
                  <a:tcPr/>
                </a:tc>
                <a:tc>
                  <a:txBody>
                    <a:bodyPr/>
                    <a:lstStyle/>
                    <a:p>
                      <a:r>
                        <a:rPr lang="en-US" sz="1400" dirty="0">
                          <a:latin typeface="Cambria" panose="02040503050406030204" pitchFamily="18" charset="0"/>
                          <a:ea typeface="Cambria" panose="02040503050406030204" pitchFamily="18" charset="0"/>
                        </a:rPr>
                        <a:t>Female</a:t>
                      </a:r>
                    </a:p>
                  </a:txBody>
                  <a:tcPr/>
                </a:tc>
                <a:tc>
                  <a:txBody>
                    <a:bodyPr/>
                    <a:lstStyle/>
                    <a:p>
                      <a:r>
                        <a:rPr lang="en-US" sz="1400" dirty="0">
                          <a:latin typeface="Cambria" panose="02040503050406030204" pitchFamily="18" charset="0"/>
                          <a:ea typeface="Cambria" panose="02040503050406030204" pitchFamily="18" charset="0"/>
                        </a:rPr>
                        <a:t>Male</a:t>
                      </a:r>
                    </a:p>
                  </a:txBody>
                  <a:tcPr/>
                </a:tc>
                <a:extLst>
                  <a:ext uri="{0D108BD9-81ED-4DB2-BD59-A6C34878D82A}">
                    <a16:rowId xmlns:a16="http://schemas.microsoft.com/office/drawing/2014/main" val="949216638"/>
                  </a:ext>
                </a:extLst>
              </a:tr>
              <a:tr h="344129">
                <a:tc>
                  <a:txBody>
                    <a:bodyPr/>
                    <a:lstStyle/>
                    <a:p>
                      <a:r>
                        <a:rPr lang="en-US" sz="1400" dirty="0">
                          <a:latin typeface="Cambria" panose="02040503050406030204" pitchFamily="18" charset="0"/>
                          <a:ea typeface="Cambria" panose="02040503050406030204" pitchFamily="18" charset="0"/>
                        </a:rPr>
                        <a:t>Below 20</a:t>
                      </a:r>
                    </a:p>
                  </a:txBody>
                  <a:tcPr/>
                </a:tc>
                <a:tc>
                  <a:txBody>
                    <a:bodyPr/>
                    <a:lstStyle/>
                    <a:p>
                      <a:r>
                        <a:rPr lang="en-US" sz="1400" dirty="0">
                          <a:latin typeface="Cambria" panose="02040503050406030204" pitchFamily="18" charset="0"/>
                          <a:ea typeface="Cambria" panose="02040503050406030204" pitchFamily="18" charset="0"/>
                        </a:rPr>
                        <a:t>3</a:t>
                      </a:r>
                    </a:p>
                  </a:txBody>
                  <a:tcPr/>
                </a:tc>
                <a:tc>
                  <a:txBody>
                    <a:bodyPr/>
                    <a:lstStyle/>
                    <a:p>
                      <a:r>
                        <a:rPr lang="en-US" sz="1400" dirty="0">
                          <a:latin typeface="Cambria" panose="02040503050406030204" pitchFamily="18" charset="0"/>
                          <a:ea typeface="Cambria" panose="02040503050406030204" pitchFamily="18" charset="0"/>
                        </a:rPr>
                        <a:t>9</a:t>
                      </a:r>
                    </a:p>
                  </a:txBody>
                  <a:tcPr/>
                </a:tc>
                <a:extLst>
                  <a:ext uri="{0D108BD9-81ED-4DB2-BD59-A6C34878D82A}">
                    <a16:rowId xmlns:a16="http://schemas.microsoft.com/office/drawing/2014/main" val="2976737328"/>
                  </a:ext>
                </a:extLst>
              </a:tr>
              <a:tr h="344129">
                <a:tc>
                  <a:txBody>
                    <a:bodyPr/>
                    <a:lstStyle/>
                    <a:p>
                      <a:r>
                        <a:rPr lang="en-US" sz="1400" dirty="0">
                          <a:latin typeface="Cambria" panose="02040503050406030204" pitchFamily="18" charset="0"/>
                          <a:ea typeface="Cambria" panose="02040503050406030204" pitchFamily="18" charset="0"/>
                        </a:rPr>
                        <a:t>20 - 25</a:t>
                      </a:r>
                    </a:p>
                  </a:txBody>
                  <a:tcPr/>
                </a:tc>
                <a:tc>
                  <a:txBody>
                    <a:bodyPr/>
                    <a:lstStyle/>
                    <a:p>
                      <a:r>
                        <a:rPr lang="en-US" sz="1400" dirty="0">
                          <a:latin typeface="Cambria" panose="02040503050406030204" pitchFamily="18" charset="0"/>
                          <a:ea typeface="Cambria" panose="02040503050406030204" pitchFamily="18" charset="0"/>
                        </a:rPr>
                        <a:t>16</a:t>
                      </a:r>
                    </a:p>
                  </a:txBody>
                  <a:tcPr/>
                </a:tc>
                <a:tc>
                  <a:txBody>
                    <a:bodyPr/>
                    <a:lstStyle/>
                    <a:p>
                      <a:r>
                        <a:rPr lang="en-US" sz="1400" dirty="0">
                          <a:latin typeface="Cambria" panose="02040503050406030204" pitchFamily="18" charset="0"/>
                          <a:ea typeface="Cambria" panose="02040503050406030204" pitchFamily="18" charset="0"/>
                        </a:rPr>
                        <a:t>7</a:t>
                      </a:r>
                    </a:p>
                  </a:txBody>
                  <a:tcPr/>
                </a:tc>
                <a:extLst>
                  <a:ext uri="{0D108BD9-81ED-4DB2-BD59-A6C34878D82A}">
                    <a16:rowId xmlns:a16="http://schemas.microsoft.com/office/drawing/2014/main" val="3980346350"/>
                  </a:ext>
                </a:extLst>
              </a:tr>
              <a:tr h="344129">
                <a:tc>
                  <a:txBody>
                    <a:bodyPr/>
                    <a:lstStyle/>
                    <a:p>
                      <a:r>
                        <a:rPr lang="en-US" sz="1400" dirty="0">
                          <a:latin typeface="Cambria" panose="02040503050406030204" pitchFamily="18" charset="0"/>
                          <a:ea typeface="Cambria" panose="02040503050406030204" pitchFamily="18" charset="0"/>
                        </a:rPr>
                        <a:t>25 – 30</a:t>
                      </a:r>
                    </a:p>
                  </a:txBody>
                  <a:tcPr/>
                </a:tc>
                <a:tc>
                  <a:txBody>
                    <a:bodyPr/>
                    <a:lstStyle/>
                    <a:p>
                      <a:r>
                        <a:rPr lang="en-US" sz="1400" dirty="0">
                          <a:latin typeface="Cambria" panose="02040503050406030204" pitchFamily="18" charset="0"/>
                          <a:ea typeface="Cambria" panose="02040503050406030204" pitchFamily="18" charset="0"/>
                        </a:rPr>
                        <a:t>10</a:t>
                      </a:r>
                    </a:p>
                  </a:txBody>
                  <a:tcPr/>
                </a:tc>
                <a:tc>
                  <a:txBody>
                    <a:bodyPr/>
                    <a:lstStyle/>
                    <a:p>
                      <a:r>
                        <a:rPr lang="en-US" sz="1400" dirty="0">
                          <a:latin typeface="Cambria" panose="02040503050406030204" pitchFamily="18" charset="0"/>
                          <a:ea typeface="Cambria" panose="02040503050406030204" pitchFamily="18" charset="0"/>
                        </a:rPr>
                        <a:t>10</a:t>
                      </a:r>
                    </a:p>
                  </a:txBody>
                  <a:tcPr/>
                </a:tc>
                <a:extLst>
                  <a:ext uri="{0D108BD9-81ED-4DB2-BD59-A6C34878D82A}">
                    <a16:rowId xmlns:a16="http://schemas.microsoft.com/office/drawing/2014/main" val="2970540933"/>
                  </a:ext>
                </a:extLst>
              </a:tr>
              <a:tr h="344129">
                <a:tc>
                  <a:txBody>
                    <a:bodyPr/>
                    <a:lstStyle/>
                    <a:p>
                      <a:r>
                        <a:rPr lang="en-US" sz="1400" dirty="0">
                          <a:latin typeface="Cambria" panose="02040503050406030204" pitchFamily="18" charset="0"/>
                          <a:ea typeface="Cambria" panose="02040503050406030204" pitchFamily="18" charset="0"/>
                        </a:rPr>
                        <a:t>30 - 35</a:t>
                      </a:r>
                    </a:p>
                  </a:txBody>
                  <a:tcPr/>
                </a:tc>
                <a:tc>
                  <a:txBody>
                    <a:bodyPr/>
                    <a:lstStyle/>
                    <a:p>
                      <a:r>
                        <a:rPr lang="en-US" sz="1400" dirty="0">
                          <a:latin typeface="Cambria" panose="02040503050406030204" pitchFamily="18" charset="0"/>
                          <a:ea typeface="Cambria" panose="02040503050406030204" pitchFamily="18" charset="0"/>
                        </a:rPr>
                        <a:t>22</a:t>
                      </a:r>
                    </a:p>
                  </a:txBody>
                  <a:tcPr/>
                </a:tc>
                <a:tc>
                  <a:txBody>
                    <a:bodyPr/>
                    <a:lstStyle/>
                    <a:p>
                      <a:r>
                        <a:rPr lang="en-US" sz="1400" dirty="0">
                          <a:latin typeface="Cambria" panose="02040503050406030204" pitchFamily="18" charset="0"/>
                          <a:ea typeface="Cambria" panose="02040503050406030204" pitchFamily="18" charset="0"/>
                        </a:rPr>
                        <a:t>12</a:t>
                      </a:r>
                    </a:p>
                  </a:txBody>
                  <a:tcPr/>
                </a:tc>
                <a:extLst>
                  <a:ext uri="{0D108BD9-81ED-4DB2-BD59-A6C34878D82A}">
                    <a16:rowId xmlns:a16="http://schemas.microsoft.com/office/drawing/2014/main" val="1132947797"/>
                  </a:ext>
                </a:extLst>
              </a:tr>
              <a:tr h="344129">
                <a:tc>
                  <a:txBody>
                    <a:bodyPr/>
                    <a:lstStyle/>
                    <a:p>
                      <a:r>
                        <a:rPr lang="en-US" sz="1400" dirty="0">
                          <a:latin typeface="Cambria" panose="02040503050406030204" pitchFamily="18" charset="0"/>
                          <a:ea typeface="Cambria" panose="02040503050406030204" pitchFamily="18" charset="0"/>
                        </a:rPr>
                        <a:t>35 – 40</a:t>
                      </a:r>
                    </a:p>
                  </a:txBody>
                  <a:tcPr/>
                </a:tc>
                <a:tc>
                  <a:txBody>
                    <a:bodyPr/>
                    <a:lstStyle/>
                    <a:p>
                      <a:r>
                        <a:rPr lang="en-US" sz="1400" dirty="0">
                          <a:latin typeface="Cambria" panose="02040503050406030204" pitchFamily="18" charset="0"/>
                          <a:ea typeface="Cambria" panose="02040503050406030204" pitchFamily="18" charset="0"/>
                        </a:rPr>
                        <a:t>15</a:t>
                      </a:r>
                    </a:p>
                  </a:txBody>
                  <a:tcPr/>
                </a:tc>
                <a:tc>
                  <a:txBody>
                    <a:bodyPr/>
                    <a:lstStyle/>
                    <a:p>
                      <a:r>
                        <a:rPr lang="en-US" sz="1400" dirty="0">
                          <a:latin typeface="Cambria" panose="02040503050406030204" pitchFamily="18" charset="0"/>
                          <a:ea typeface="Cambria" panose="02040503050406030204" pitchFamily="18" charset="0"/>
                        </a:rPr>
                        <a:t>12</a:t>
                      </a:r>
                    </a:p>
                  </a:txBody>
                  <a:tcPr/>
                </a:tc>
                <a:extLst>
                  <a:ext uri="{0D108BD9-81ED-4DB2-BD59-A6C34878D82A}">
                    <a16:rowId xmlns:a16="http://schemas.microsoft.com/office/drawing/2014/main" val="295384228"/>
                  </a:ext>
                </a:extLst>
              </a:tr>
              <a:tr h="344129">
                <a:tc>
                  <a:txBody>
                    <a:bodyPr/>
                    <a:lstStyle/>
                    <a:p>
                      <a:r>
                        <a:rPr lang="en-US" sz="1400" dirty="0">
                          <a:latin typeface="Cambria" panose="02040503050406030204" pitchFamily="18" charset="0"/>
                          <a:ea typeface="Cambria" panose="02040503050406030204" pitchFamily="18" charset="0"/>
                        </a:rPr>
                        <a:t>40 - 45</a:t>
                      </a:r>
                    </a:p>
                  </a:txBody>
                  <a:tcPr/>
                </a:tc>
                <a:tc>
                  <a:txBody>
                    <a:bodyPr/>
                    <a:lstStyle/>
                    <a:p>
                      <a:r>
                        <a:rPr lang="en-US" sz="1400" dirty="0">
                          <a:latin typeface="Cambria" panose="02040503050406030204" pitchFamily="18" charset="0"/>
                          <a:ea typeface="Cambria" panose="02040503050406030204" pitchFamily="18" charset="0"/>
                        </a:rPr>
                        <a:t>9</a:t>
                      </a:r>
                    </a:p>
                  </a:txBody>
                  <a:tcPr/>
                </a:tc>
                <a:tc>
                  <a:txBody>
                    <a:bodyPr/>
                    <a:lstStyle/>
                    <a:p>
                      <a:r>
                        <a:rPr lang="en-US" sz="1400" dirty="0">
                          <a:latin typeface="Cambria" panose="02040503050406030204" pitchFamily="18" charset="0"/>
                          <a:ea typeface="Cambria" panose="02040503050406030204" pitchFamily="18" charset="0"/>
                        </a:rPr>
                        <a:t>6</a:t>
                      </a:r>
                    </a:p>
                  </a:txBody>
                  <a:tcPr/>
                </a:tc>
                <a:extLst>
                  <a:ext uri="{0D108BD9-81ED-4DB2-BD59-A6C34878D82A}">
                    <a16:rowId xmlns:a16="http://schemas.microsoft.com/office/drawing/2014/main" val="3401599177"/>
                  </a:ext>
                </a:extLst>
              </a:tr>
              <a:tr h="344129">
                <a:tc>
                  <a:txBody>
                    <a:bodyPr/>
                    <a:lstStyle/>
                    <a:p>
                      <a:r>
                        <a:rPr lang="en-US" sz="1400" dirty="0">
                          <a:latin typeface="Cambria" panose="02040503050406030204" pitchFamily="18" charset="0"/>
                          <a:ea typeface="Cambria" panose="02040503050406030204" pitchFamily="18" charset="0"/>
                        </a:rPr>
                        <a:t>45 – 50</a:t>
                      </a:r>
                    </a:p>
                  </a:txBody>
                  <a:tcPr/>
                </a:tc>
                <a:tc>
                  <a:txBody>
                    <a:bodyPr/>
                    <a:lstStyle/>
                    <a:p>
                      <a:r>
                        <a:rPr lang="en-US" sz="1400" dirty="0">
                          <a:latin typeface="Cambria" panose="02040503050406030204" pitchFamily="18" charset="0"/>
                          <a:ea typeface="Cambria" panose="02040503050406030204" pitchFamily="18" charset="0"/>
                        </a:rPr>
                        <a:t>15</a:t>
                      </a:r>
                    </a:p>
                  </a:txBody>
                  <a:tcPr/>
                </a:tc>
                <a:tc>
                  <a:txBody>
                    <a:bodyPr/>
                    <a:lstStyle/>
                    <a:p>
                      <a:r>
                        <a:rPr lang="en-US" sz="1400" dirty="0">
                          <a:latin typeface="Cambria" panose="02040503050406030204" pitchFamily="18" charset="0"/>
                          <a:ea typeface="Cambria" panose="02040503050406030204" pitchFamily="18" charset="0"/>
                        </a:rPr>
                        <a:t>9</a:t>
                      </a:r>
                    </a:p>
                  </a:txBody>
                  <a:tcPr/>
                </a:tc>
                <a:extLst>
                  <a:ext uri="{0D108BD9-81ED-4DB2-BD59-A6C34878D82A}">
                    <a16:rowId xmlns:a16="http://schemas.microsoft.com/office/drawing/2014/main" val="763243877"/>
                  </a:ext>
                </a:extLst>
              </a:tr>
              <a:tr h="344129">
                <a:tc>
                  <a:txBody>
                    <a:bodyPr/>
                    <a:lstStyle/>
                    <a:p>
                      <a:r>
                        <a:rPr lang="en-US" sz="1400" dirty="0">
                          <a:latin typeface="Cambria" panose="02040503050406030204" pitchFamily="18" charset="0"/>
                          <a:ea typeface="Cambria" panose="02040503050406030204" pitchFamily="18" charset="0"/>
                        </a:rPr>
                        <a:t>50 – 55</a:t>
                      </a:r>
                    </a:p>
                  </a:txBody>
                  <a:tcPr/>
                </a:tc>
                <a:tc>
                  <a:txBody>
                    <a:bodyPr/>
                    <a:lstStyle/>
                    <a:p>
                      <a:r>
                        <a:rPr lang="en-US" sz="1400" dirty="0">
                          <a:latin typeface="Cambria" panose="02040503050406030204" pitchFamily="18" charset="0"/>
                          <a:ea typeface="Cambria" panose="02040503050406030204" pitchFamily="18" charset="0"/>
                        </a:rPr>
                        <a:t>10</a:t>
                      </a:r>
                    </a:p>
                  </a:txBody>
                  <a:tcPr/>
                </a:tc>
                <a:tc>
                  <a:txBody>
                    <a:bodyPr/>
                    <a:lstStyle/>
                    <a:p>
                      <a:r>
                        <a:rPr lang="en-US" sz="1400" dirty="0">
                          <a:latin typeface="Cambria" panose="02040503050406030204" pitchFamily="18" charset="0"/>
                          <a:ea typeface="Cambria" panose="02040503050406030204" pitchFamily="18" charset="0"/>
                        </a:rPr>
                        <a:t>5</a:t>
                      </a:r>
                    </a:p>
                  </a:txBody>
                  <a:tcPr/>
                </a:tc>
                <a:extLst>
                  <a:ext uri="{0D108BD9-81ED-4DB2-BD59-A6C34878D82A}">
                    <a16:rowId xmlns:a16="http://schemas.microsoft.com/office/drawing/2014/main" val="545751153"/>
                  </a:ext>
                </a:extLst>
              </a:tr>
              <a:tr h="344129">
                <a:tc>
                  <a:txBody>
                    <a:bodyPr/>
                    <a:lstStyle/>
                    <a:p>
                      <a:r>
                        <a:rPr lang="en-US" sz="1400" dirty="0">
                          <a:latin typeface="Cambria" panose="02040503050406030204" pitchFamily="18" charset="0"/>
                          <a:ea typeface="Cambria" panose="02040503050406030204" pitchFamily="18" charset="0"/>
                        </a:rPr>
                        <a:t>55 – 60</a:t>
                      </a:r>
                    </a:p>
                  </a:txBody>
                  <a:tcPr/>
                </a:tc>
                <a:tc>
                  <a:txBody>
                    <a:bodyPr/>
                    <a:lstStyle/>
                    <a:p>
                      <a:r>
                        <a:rPr lang="en-US" sz="1400" dirty="0">
                          <a:latin typeface="Cambria" panose="02040503050406030204" pitchFamily="18" charset="0"/>
                          <a:ea typeface="Cambria" panose="02040503050406030204" pitchFamily="18" charset="0"/>
                        </a:rPr>
                        <a:t>4</a:t>
                      </a:r>
                    </a:p>
                  </a:txBody>
                  <a:tcPr/>
                </a:tc>
                <a:tc>
                  <a:txBody>
                    <a:bodyPr/>
                    <a:lstStyle/>
                    <a:p>
                      <a:r>
                        <a:rPr lang="en-US" sz="1400" dirty="0">
                          <a:latin typeface="Cambria" panose="02040503050406030204" pitchFamily="18" charset="0"/>
                          <a:ea typeface="Cambria" panose="02040503050406030204" pitchFamily="18" charset="0"/>
                        </a:rPr>
                        <a:t>6</a:t>
                      </a:r>
                    </a:p>
                  </a:txBody>
                  <a:tcPr/>
                </a:tc>
                <a:extLst>
                  <a:ext uri="{0D108BD9-81ED-4DB2-BD59-A6C34878D82A}">
                    <a16:rowId xmlns:a16="http://schemas.microsoft.com/office/drawing/2014/main" val="1911780274"/>
                  </a:ext>
                </a:extLst>
              </a:tr>
              <a:tr h="344129">
                <a:tc>
                  <a:txBody>
                    <a:bodyPr/>
                    <a:lstStyle/>
                    <a:p>
                      <a:r>
                        <a:rPr lang="en-US" sz="1400" dirty="0">
                          <a:latin typeface="Cambria" panose="02040503050406030204" pitchFamily="18" charset="0"/>
                          <a:ea typeface="Cambria" panose="02040503050406030204" pitchFamily="18" charset="0"/>
                        </a:rPr>
                        <a:t>60 - 65</a:t>
                      </a:r>
                    </a:p>
                  </a:txBody>
                  <a:tcPr/>
                </a:tc>
                <a:tc>
                  <a:txBody>
                    <a:bodyPr/>
                    <a:lstStyle/>
                    <a:p>
                      <a:r>
                        <a:rPr lang="en-US" sz="1400" dirty="0">
                          <a:latin typeface="Cambria" panose="02040503050406030204" pitchFamily="18" charset="0"/>
                          <a:ea typeface="Cambria" panose="02040503050406030204" pitchFamily="18" charset="0"/>
                        </a:rPr>
                        <a:t>3</a:t>
                      </a:r>
                    </a:p>
                  </a:txBody>
                  <a:tcPr/>
                </a:tc>
                <a:tc>
                  <a:txBody>
                    <a:bodyPr/>
                    <a:lstStyle/>
                    <a:p>
                      <a:r>
                        <a:rPr lang="en-US" sz="1400" dirty="0">
                          <a:latin typeface="Cambria" panose="02040503050406030204" pitchFamily="18" charset="0"/>
                          <a:ea typeface="Cambria" panose="02040503050406030204" pitchFamily="18" charset="0"/>
                        </a:rPr>
                        <a:t>3</a:t>
                      </a:r>
                    </a:p>
                  </a:txBody>
                  <a:tcPr/>
                </a:tc>
                <a:extLst>
                  <a:ext uri="{0D108BD9-81ED-4DB2-BD59-A6C34878D82A}">
                    <a16:rowId xmlns:a16="http://schemas.microsoft.com/office/drawing/2014/main" val="1652012283"/>
                  </a:ext>
                </a:extLst>
              </a:tr>
              <a:tr h="344129">
                <a:tc>
                  <a:txBody>
                    <a:bodyPr/>
                    <a:lstStyle/>
                    <a:p>
                      <a:r>
                        <a:rPr lang="en-US" sz="1400" dirty="0">
                          <a:latin typeface="Cambria" panose="02040503050406030204" pitchFamily="18" charset="0"/>
                          <a:ea typeface="Cambria" panose="02040503050406030204" pitchFamily="18" charset="0"/>
                        </a:rPr>
                        <a:t>Above 65</a:t>
                      </a:r>
                    </a:p>
                  </a:txBody>
                  <a:tcPr/>
                </a:tc>
                <a:tc>
                  <a:txBody>
                    <a:bodyPr/>
                    <a:lstStyle/>
                    <a:p>
                      <a:r>
                        <a:rPr lang="en-US" sz="1400" dirty="0">
                          <a:latin typeface="Cambria" panose="02040503050406030204" pitchFamily="18" charset="0"/>
                          <a:ea typeface="Cambria" panose="02040503050406030204" pitchFamily="18" charset="0"/>
                        </a:rPr>
                        <a:t>5</a:t>
                      </a:r>
                    </a:p>
                  </a:txBody>
                  <a:tcPr/>
                </a:tc>
                <a:tc>
                  <a:txBody>
                    <a:bodyPr/>
                    <a:lstStyle/>
                    <a:p>
                      <a:r>
                        <a:rPr lang="en-US" sz="1400" dirty="0">
                          <a:latin typeface="Cambria" panose="02040503050406030204" pitchFamily="18" charset="0"/>
                          <a:ea typeface="Cambria" panose="02040503050406030204" pitchFamily="18" charset="0"/>
                        </a:rPr>
                        <a:t>9</a:t>
                      </a:r>
                    </a:p>
                  </a:txBody>
                  <a:tcPr/>
                </a:tc>
                <a:extLst>
                  <a:ext uri="{0D108BD9-81ED-4DB2-BD59-A6C34878D82A}">
                    <a16:rowId xmlns:a16="http://schemas.microsoft.com/office/drawing/2014/main" val="2369462884"/>
                  </a:ext>
                </a:extLst>
              </a:tr>
              <a:tr h="344129">
                <a:tc>
                  <a:txBody>
                    <a:bodyPr/>
                    <a:lstStyle/>
                    <a:p>
                      <a:r>
                        <a:rPr lang="en-US" sz="1400" b="1" dirty="0">
                          <a:latin typeface="Cambria" panose="02040503050406030204" pitchFamily="18" charset="0"/>
                          <a:ea typeface="Cambria" panose="02040503050406030204" pitchFamily="18" charset="0"/>
                        </a:rPr>
                        <a:t>Total</a:t>
                      </a:r>
                    </a:p>
                  </a:txBody>
                  <a:tcPr/>
                </a:tc>
                <a:tc>
                  <a:txBody>
                    <a:bodyPr/>
                    <a:lstStyle/>
                    <a:p>
                      <a:r>
                        <a:rPr lang="en-US" sz="1400" b="1" dirty="0">
                          <a:latin typeface="Cambria" panose="02040503050406030204" pitchFamily="18" charset="0"/>
                          <a:ea typeface="Cambria" panose="02040503050406030204" pitchFamily="18" charset="0"/>
                        </a:rPr>
                        <a:t>112</a:t>
                      </a:r>
                    </a:p>
                  </a:txBody>
                  <a:tcPr/>
                </a:tc>
                <a:tc>
                  <a:txBody>
                    <a:bodyPr/>
                    <a:lstStyle/>
                    <a:p>
                      <a:r>
                        <a:rPr lang="en-US" sz="1400" b="1" dirty="0">
                          <a:latin typeface="Cambria" panose="02040503050406030204" pitchFamily="18" charset="0"/>
                          <a:ea typeface="Cambria" panose="02040503050406030204" pitchFamily="18" charset="0"/>
                        </a:rPr>
                        <a:t>88</a:t>
                      </a:r>
                    </a:p>
                  </a:txBody>
                  <a:tcPr/>
                </a:tc>
                <a:extLst>
                  <a:ext uri="{0D108BD9-81ED-4DB2-BD59-A6C34878D82A}">
                    <a16:rowId xmlns:a16="http://schemas.microsoft.com/office/drawing/2014/main" val="2640601499"/>
                  </a:ext>
                </a:extLst>
              </a:tr>
            </a:tbl>
          </a:graphicData>
        </a:graphic>
      </p:graphicFrame>
      <p:pic>
        <p:nvPicPr>
          <p:cNvPr id="5" name="Picture 4">
            <a:extLst>
              <a:ext uri="{FF2B5EF4-FFF2-40B4-BE49-F238E27FC236}">
                <a16:creationId xmlns:a16="http://schemas.microsoft.com/office/drawing/2014/main" id="{F550DACA-3A9E-47EF-BEDB-6368AAB23FF3}"/>
              </a:ext>
            </a:extLst>
          </p:cNvPr>
          <p:cNvPicPr>
            <a:picLocks noChangeAspect="1"/>
          </p:cNvPicPr>
          <p:nvPr/>
        </p:nvPicPr>
        <p:blipFill>
          <a:blip r:embed="rId2"/>
          <a:stretch>
            <a:fillRect/>
          </a:stretch>
        </p:blipFill>
        <p:spPr>
          <a:xfrm>
            <a:off x="352011" y="3025029"/>
            <a:ext cx="5382081" cy="2560542"/>
          </a:xfrm>
          <a:prstGeom prst="rect">
            <a:avLst/>
          </a:prstGeom>
        </p:spPr>
      </p:pic>
    </p:spTree>
    <p:extLst>
      <p:ext uri="{BB962C8B-B14F-4D97-AF65-F5344CB8AC3E}">
        <p14:creationId xmlns:p14="http://schemas.microsoft.com/office/powerpoint/2010/main" val="797512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3050A67-056E-4B32-9535-C2532583AA22}"/>
              </a:ext>
            </a:extLst>
          </p:cNvPr>
          <p:cNvSpPr txBox="1"/>
          <p:nvPr/>
        </p:nvSpPr>
        <p:spPr>
          <a:xfrm>
            <a:off x="484214" y="2362200"/>
            <a:ext cx="4944152" cy="2628900"/>
          </a:xfrm>
          <a:prstGeom prst="rect">
            <a:avLst/>
          </a:prstGeom>
        </p:spPr>
        <p:txBody>
          <a:bodyPr vert="horz" lIns="91440" tIns="45720" rIns="91440" bIns="45720" rtlCol="0" anchor="ctr">
            <a:normAutofit/>
          </a:bodyPr>
          <a:lstStyle/>
          <a:p>
            <a:pPr marL="342900" indent="-228600" algn="just">
              <a:lnSpc>
                <a:spcPct val="90000"/>
              </a:lnSpc>
              <a:spcAft>
                <a:spcPts val="600"/>
              </a:spcAft>
              <a:buFont typeface="Arial" panose="020B0604020202020204" pitchFamily="34" charset="0"/>
              <a:buChar char="•"/>
            </a:pPr>
            <a:r>
              <a:rPr lang="en-US" sz="3000" b="1" dirty="0">
                <a:solidFill>
                  <a:schemeClr val="bg1">
                    <a:lumMod val="95000"/>
                  </a:schemeClr>
                </a:solidFill>
                <a:latin typeface="Cambria" panose="02040503050406030204" pitchFamily="18" charset="0"/>
                <a:ea typeface="Cambria" panose="02040503050406030204" pitchFamily="18" charset="0"/>
              </a:rPr>
              <a:t>What was the average annual income for both men and women?</a:t>
            </a:r>
          </a:p>
          <a:p>
            <a:pPr>
              <a:lnSpc>
                <a:spcPct val="90000"/>
              </a:lnSpc>
              <a:spcBef>
                <a:spcPct val="0"/>
              </a:spcBef>
              <a:spcAft>
                <a:spcPts val="600"/>
              </a:spcAft>
            </a:pPr>
            <a:endParaRPr lang="en-US" sz="3200" b="1" kern="1200" dirty="0">
              <a:solidFill>
                <a:schemeClr val="bg1"/>
              </a:solidFill>
              <a:latin typeface="Cambria" panose="02040503050406030204" pitchFamily="18" charset="0"/>
              <a:ea typeface="Cambria" panose="02040503050406030204" pitchFamily="18" charset="0"/>
              <a:cs typeface="+mj-cs"/>
            </a:endParaRPr>
          </a:p>
        </p:txBody>
      </p:sp>
      <p:sp>
        <p:nvSpPr>
          <p:cNvPr id="37" name="Rectangle 9">
            <a:extLst>
              <a:ext uri="{FF2B5EF4-FFF2-40B4-BE49-F238E27FC236}">
                <a16:creationId xmlns:a16="http://schemas.microsoft.com/office/drawing/2014/main" id="{46F7435D-E3DB-47B1-BA61-B00ACC83A9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2950" y="0"/>
            <a:ext cx="609905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9">
            <a:extLst>
              <a:ext uri="{FF2B5EF4-FFF2-40B4-BE49-F238E27FC236}">
                <a16:creationId xmlns:a16="http://schemas.microsoft.com/office/drawing/2014/main" id="{F263A0B5-F8C4-4116-809F-78A768EA79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77582" y="557784"/>
            <a:ext cx="5130204"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2CE4638-E49C-4AE8-9124-7B4B328C7E23}"/>
              </a:ext>
            </a:extLst>
          </p:cNvPr>
          <p:cNvSpPr txBox="1"/>
          <p:nvPr/>
        </p:nvSpPr>
        <p:spPr>
          <a:xfrm>
            <a:off x="484214" y="201699"/>
            <a:ext cx="4944152" cy="1254841"/>
          </a:xfrm>
          <a:prstGeom prst="rect">
            <a:avLst/>
          </a:prstGeom>
        </p:spPr>
        <p:txBody>
          <a:bodyPr vert="horz" lIns="91440" tIns="45720" rIns="91440" bIns="45720" rtlCol="0" anchor="ctr">
            <a:normAutofit/>
          </a:bodyPr>
          <a:lstStyle/>
          <a:p>
            <a:pPr marL="114300" algn="ctr">
              <a:lnSpc>
                <a:spcPct val="90000"/>
              </a:lnSpc>
              <a:spcAft>
                <a:spcPts val="600"/>
              </a:spcAft>
            </a:pPr>
            <a:r>
              <a:rPr lang="en-US" sz="2800" dirty="0">
                <a:solidFill>
                  <a:schemeClr val="bg1"/>
                </a:solidFill>
                <a:latin typeface="Cambria" panose="02040503050406030204" pitchFamily="18" charset="0"/>
                <a:ea typeface="Cambria" panose="02040503050406030204" pitchFamily="18" charset="0"/>
                <a:cs typeface="+mj-cs"/>
              </a:rPr>
              <a:t>Research Question 3</a:t>
            </a:r>
            <a:endParaRPr lang="en-US" sz="2800" kern="1200" dirty="0">
              <a:solidFill>
                <a:schemeClr val="bg1"/>
              </a:solidFill>
              <a:latin typeface="Cambria" panose="02040503050406030204" pitchFamily="18" charset="0"/>
              <a:ea typeface="Cambria" panose="02040503050406030204" pitchFamily="18" charset="0"/>
              <a:cs typeface="+mj-cs"/>
            </a:endParaRPr>
          </a:p>
        </p:txBody>
      </p:sp>
      <p:pic>
        <p:nvPicPr>
          <p:cNvPr id="4" name="Picture 3">
            <a:extLst>
              <a:ext uri="{FF2B5EF4-FFF2-40B4-BE49-F238E27FC236}">
                <a16:creationId xmlns:a16="http://schemas.microsoft.com/office/drawing/2014/main" id="{39648AC1-F638-4EC2-9B8B-8C826A1A1F80}"/>
              </a:ext>
            </a:extLst>
          </p:cNvPr>
          <p:cNvPicPr>
            <a:picLocks noChangeAspect="1"/>
          </p:cNvPicPr>
          <p:nvPr/>
        </p:nvPicPr>
        <p:blipFill>
          <a:blip r:embed="rId2"/>
          <a:stretch>
            <a:fillRect/>
          </a:stretch>
        </p:blipFill>
        <p:spPr>
          <a:xfrm>
            <a:off x="7046793" y="1152610"/>
            <a:ext cx="4191363" cy="4549534"/>
          </a:xfrm>
          <a:prstGeom prst="rect">
            <a:avLst/>
          </a:prstGeom>
        </p:spPr>
      </p:pic>
    </p:spTree>
    <p:extLst>
      <p:ext uri="{BB962C8B-B14F-4D97-AF65-F5344CB8AC3E}">
        <p14:creationId xmlns:p14="http://schemas.microsoft.com/office/powerpoint/2010/main" val="2722072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3050A67-056E-4B32-9535-C2532583AA22}"/>
              </a:ext>
            </a:extLst>
          </p:cNvPr>
          <p:cNvSpPr txBox="1"/>
          <p:nvPr/>
        </p:nvSpPr>
        <p:spPr>
          <a:xfrm>
            <a:off x="484214" y="2362200"/>
            <a:ext cx="4944152" cy="2628900"/>
          </a:xfrm>
          <a:prstGeom prst="rect">
            <a:avLst/>
          </a:prstGeom>
        </p:spPr>
        <p:txBody>
          <a:bodyPr vert="horz" lIns="91440" tIns="45720" rIns="91440" bIns="45720" rtlCol="0" anchor="ctr">
            <a:normAutofit/>
          </a:bodyPr>
          <a:lstStyle/>
          <a:p>
            <a:pPr marL="342900" indent="-228600" algn="just">
              <a:lnSpc>
                <a:spcPct val="90000"/>
              </a:lnSpc>
              <a:spcAft>
                <a:spcPts val="600"/>
              </a:spcAft>
              <a:buFont typeface="Arial" panose="020B0604020202020204" pitchFamily="34" charset="0"/>
              <a:buChar char="•"/>
            </a:pPr>
            <a:r>
              <a:rPr lang="en-US" sz="3000" b="1" dirty="0">
                <a:solidFill>
                  <a:schemeClr val="bg1">
                    <a:lumMod val="95000"/>
                  </a:schemeClr>
                </a:solidFill>
                <a:latin typeface="Cambria" panose="02040503050406030204" pitchFamily="18" charset="0"/>
                <a:ea typeface="Cambria" panose="02040503050406030204" pitchFamily="18" charset="0"/>
              </a:rPr>
              <a:t>What was the average annual income for men and women across the age groups?</a:t>
            </a:r>
          </a:p>
          <a:p>
            <a:pPr>
              <a:lnSpc>
                <a:spcPct val="90000"/>
              </a:lnSpc>
              <a:spcBef>
                <a:spcPct val="0"/>
              </a:spcBef>
              <a:spcAft>
                <a:spcPts val="600"/>
              </a:spcAft>
            </a:pPr>
            <a:endParaRPr lang="en-US" sz="3200" b="1" kern="1200" dirty="0">
              <a:solidFill>
                <a:schemeClr val="bg1"/>
              </a:solidFill>
              <a:latin typeface="Cambria" panose="02040503050406030204" pitchFamily="18" charset="0"/>
              <a:ea typeface="Cambria" panose="02040503050406030204" pitchFamily="18" charset="0"/>
              <a:cs typeface="+mj-cs"/>
            </a:endParaRPr>
          </a:p>
        </p:txBody>
      </p:sp>
      <p:sp>
        <p:nvSpPr>
          <p:cNvPr id="37" name="Rectangle 9">
            <a:extLst>
              <a:ext uri="{FF2B5EF4-FFF2-40B4-BE49-F238E27FC236}">
                <a16:creationId xmlns:a16="http://schemas.microsoft.com/office/drawing/2014/main" id="{46F7435D-E3DB-47B1-BA61-B00ACC83A9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2950" y="0"/>
            <a:ext cx="609905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9">
            <a:extLst>
              <a:ext uri="{FF2B5EF4-FFF2-40B4-BE49-F238E27FC236}">
                <a16:creationId xmlns:a16="http://schemas.microsoft.com/office/drawing/2014/main" id="{F263A0B5-F8C4-4116-809F-78A768EA79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77582" y="557784"/>
            <a:ext cx="5130204"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2CE4638-E49C-4AE8-9124-7B4B328C7E23}"/>
              </a:ext>
            </a:extLst>
          </p:cNvPr>
          <p:cNvSpPr txBox="1"/>
          <p:nvPr/>
        </p:nvSpPr>
        <p:spPr>
          <a:xfrm>
            <a:off x="484214" y="201699"/>
            <a:ext cx="4944152" cy="1254841"/>
          </a:xfrm>
          <a:prstGeom prst="rect">
            <a:avLst/>
          </a:prstGeom>
        </p:spPr>
        <p:txBody>
          <a:bodyPr vert="horz" lIns="91440" tIns="45720" rIns="91440" bIns="45720" rtlCol="0" anchor="ctr">
            <a:normAutofit/>
          </a:bodyPr>
          <a:lstStyle/>
          <a:p>
            <a:pPr marL="114300" algn="ctr">
              <a:lnSpc>
                <a:spcPct val="90000"/>
              </a:lnSpc>
              <a:spcAft>
                <a:spcPts val="600"/>
              </a:spcAft>
            </a:pPr>
            <a:r>
              <a:rPr lang="en-US" sz="2800" dirty="0">
                <a:solidFill>
                  <a:schemeClr val="bg1"/>
                </a:solidFill>
                <a:latin typeface="Cambria" panose="02040503050406030204" pitchFamily="18" charset="0"/>
                <a:ea typeface="Cambria" panose="02040503050406030204" pitchFamily="18" charset="0"/>
                <a:cs typeface="+mj-cs"/>
              </a:rPr>
              <a:t>Research Question 4</a:t>
            </a:r>
            <a:endParaRPr lang="en-US" sz="2800" kern="1200" dirty="0">
              <a:solidFill>
                <a:schemeClr val="bg1"/>
              </a:solidFill>
              <a:latin typeface="Cambria" panose="02040503050406030204" pitchFamily="18" charset="0"/>
              <a:ea typeface="Cambria" panose="02040503050406030204" pitchFamily="18" charset="0"/>
              <a:cs typeface="+mj-cs"/>
            </a:endParaRPr>
          </a:p>
        </p:txBody>
      </p:sp>
      <p:pic>
        <p:nvPicPr>
          <p:cNvPr id="4" name="Picture 3">
            <a:extLst>
              <a:ext uri="{FF2B5EF4-FFF2-40B4-BE49-F238E27FC236}">
                <a16:creationId xmlns:a16="http://schemas.microsoft.com/office/drawing/2014/main" id="{4668C763-9A4E-4BBD-AAC5-B6A712D6AF5A}"/>
              </a:ext>
            </a:extLst>
          </p:cNvPr>
          <p:cNvPicPr>
            <a:picLocks noChangeAspect="1"/>
          </p:cNvPicPr>
          <p:nvPr/>
        </p:nvPicPr>
        <p:blipFill>
          <a:blip r:embed="rId2"/>
          <a:stretch>
            <a:fillRect/>
          </a:stretch>
        </p:blipFill>
        <p:spPr>
          <a:xfrm>
            <a:off x="6696075" y="1933575"/>
            <a:ext cx="4914899" cy="2952749"/>
          </a:xfrm>
          <a:prstGeom prst="rect">
            <a:avLst/>
          </a:prstGeom>
        </p:spPr>
      </p:pic>
    </p:spTree>
    <p:extLst>
      <p:ext uri="{BB962C8B-B14F-4D97-AF65-F5344CB8AC3E}">
        <p14:creationId xmlns:p14="http://schemas.microsoft.com/office/powerpoint/2010/main" val="32723302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97137710336E146A077AF81863BF72D" ma:contentTypeVersion="2" ma:contentTypeDescription="Create a new document." ma:contentTypeScope="" ma:versionID="1f331780a851a4bed9cb27c19ed924f2">
  <xsd:schema xmlns:xsd="http://www.w3.org/2001/XMLSchema" xmlns:xs="http://www.w3.org/2001/XMLSchema" xmlns:p="http://schemas.microsoft.com/office/2006/metadata/properties" xmlns:ns2="599d6767-bae9-422a-ac6d-39ab173034bf" targetNamespace="http://schemas.microsoft.com/office/2006/metadata/properties" ma:root="true" ma:fieldsID="a0e37f3ff12bfcc057af4322082c3f21" ns2:_="">
    <xsd:import namespace="599d6767-bae9-422a-ac6d-39ab173034bf"/>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9d6767-bae9-422a-ac6d-39ab173034b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462C14-973F-4E8B-81AB-D27C914D9BFB}">
  <ds:schemaRefs>
    <ds:schemaRef ds:uri="http://schemas.microsoft.com/sharepoint/v3/contenttype/forms"/>
  </ds:schemaRefs>
</ds:datastoreItem>
</file>

<file path=customXml/itemProps2.xml><?xml version="1.0" encoding="utf-8"?>
<ds:datastoreItem xmlns:ds="http://schemas.openxmlformats.org/officeDocument/2006/customXml" ds:itemID="{D2ED5A76-8CCC-40F6-A5C4-ABA611CC26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9d6767-bae9-422a-ac6d-39ab173034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4C291C9-89CE-42B4-A9D5-20D63D1D3B81}">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639</TotalTime>
  <Words>872</Words>
  <Application>Microsoft Office PowerPoint</Application>
  <PresentationFormat>Widescreen</PresentationFormat>
  <Paragraphs>106</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Cambria</vt:lpstr>
      <vt:lpstr>Wingdings</vt:lpstr>
      <vt:lpstr>Office Theme</vt:lpstr>
      <vt:lpstr>AN ANALYSIS OF SPENDING PATTERNS IN MEN AND WOMEN</vt:lpstr>
      <vt:lpstr>ACKNOWLEDGMENT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Assessment of Spending Patterns in Men and Women</dc:title>
  <dc:creator>Zinat Seriki</dc:creator>
  <cp:lastModifiedBy>Catherine Igboanugo</cp:lastModifiedBy>
  <cp:revision>132</cp:revision>
  <dcterms:created xsi:type="dcterms:W3CDTF">2022-02-06T12:38:29Z</dcterms:created>
  <dcterms:modified xsi:type="dcterms:W3CDTF">2022-02-12T21:06:01Z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0x010100497137710336E146A077AF81863BF72D</vt:lpwstr>
  </property>
</Properties>
</file>